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70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090"/>
    <a:srgbClr val="304986"/>
    <a:srgbClr val="D5DCEA"/>
    <a:srgbClr val="26A6D1"/>
    <a:srgbClr val="415F6F"/>
    <a:srgbClr val="7A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3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51993-6BA9-4265-A3BA-516D3D9F3E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9D619-6BB0-44EC-8EC0-347953B2D5DA}">
      <dgm:prSet phldrT="[Текст]" custT="1"/>
      <dgm:spPr/>
      <dgm:t>
        <a:bodyPr/>
        <a:lstStyle/>
        <a:p>
          <a:r>
            <a:rPr lang="en-US" sz="14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Basic</a:t>
          </a:r>
          <a:r>
            <a:rPr lang="en-US" sz="1400" spc="-9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Engineering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115F48D4-EB7A-4152-B544-3F6563C8AAE5}" type="parTrans" cxnId="{BB6EFCED-CC88-497B-BAF8-2B842D601738}">
      <dgm:prSet/>
      <dgm:spPr/>
      <dgm:t>
        <a:bodyPr/>
        <a:lstStyle/>
        <a:p>
          <a:endParaRPr lang="en-US"/>
        </a:p>
      </dgm:t>
    </dgm:pt>
    <dgm:pt modelId="{1BF1ADAA-E0A5-45AE-8B14-A9F466C78DD3}" type="sibTrans" cxnId="{BB6EFCED-CC88-497B-BAF8-2B842D601738}">
      <dgm:prSet/>
      <dgm:spPr/>
      <dgm:t>
        <a:bodyPr/>
        <a:lstStyle/>
        <a:p>
          <a:endParaRPr lang="en-US"/>
        </a:p>
      </dgm:t>
    </dgm:pt>
    <dgm:pt modelId="{B916EEDA-4606-480E-9E21-5A21F13814CD}">
      <dgm:prSet phldrT="[Текст]" custT="1"/>
      <dgm:spPr/>
      <dgm:t>
        <a:bodyPr/>
        <a:lstStyle/>
        <a:p>
          <a:r>
            <a:rPr lang="en-US" sz="14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Detailed</a:t>
          </a:r>
          <a:r>
            <a:rPr lang="en-US" sz="1400" spc="-14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Engineering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BF7F9471-450E-4D3A-9F08-0333ADF4AA66}" type="parTrans" cxnId="{89B173A8-94F4-4F4F-BF19-E0966AC31162}">
      <dgm:prSet/>
      <dgm:spPr/>
      <dgm:t>
        <a:bodyPr/>
        <a:lstStyle/>
        <a:p>
          <a:endParaRPr lang="en-US"/>
        </a:p>
      </dgm:t>
    </dgm:pt>
    <dgm:pt modelId="{CF5E86A9-414F-4966-B8FA-D1F97BA455BC}" type="sibTrans" cxnId="{89B173A8-94F4-4F4F-BF19-E0966AC31162}">
      <dgm:prSet/>
      <dgm:spPr/>
      <dgm:t>
        <a:bodyPr/>
        <a:lstStyle/>
        <a:p>
          <a:endParaRPr lang="en-US"/>
        </a:p>
      </dgm:t>
    </dgm:pt>
    <dgm:pt modelId="{5AEC2CAC-042F-4DFB-A88A-5D3D63643F27}">
      <dgm:prSet phldrT="[Текст]" custT="1"/>
      <dgm:spPr/>
      <dgm:t>
        <a:bodyPr/>
        <a:lstStyle/>
        <a:p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Procurement</a:t>
          </a:r>
          <a:r>
            <a:rPr lang="en-US" sz="1400" spc="-4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and</a:t>
          </a:r>
          <a:r>
            <a:rPr lang="en-US" sz="1400" spc="-7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Manufacturing 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FA241186-293E-4474-9D84-16E77853DB0F}" type="parTrans" cxnId="{BED00F5E-2D67-4D92-8372-76ABD8D337E8}">
      <dgm:prSet/>
      <dgm:spPr/>
      <dgm:t>
        <a:bodyPr/>
        <a:lstStyle/>
        <a:p>
          <a:endParaRPr lang="en-US"/>
        </a:p>
      </dgm:t>
    </dgm:pt>
    <dgm:pt modelId="{FCD7FA7D-1F63-426B-BCF8-D6413557905A}" type="sibTrans" cxnId="{BED00F5E-2D67-4D92-8372-76ABD8D337E8}">
      <dgm:prSet/>
      <dgm:spPr/>
      <dgm:t>
        <a:bodyPr/>
        <a:lstStyle/>
        <a:p>
          <a:endParaRPr lang="en-US"/>
        </a:p>
      </dgm:t>
    </dgm:pt>
    <dgm:pt modelId="{CA4FE7F1-7E39-4754-B8F4-D44243A61DB5}" type="pres">
      <dgm:prSet presAssocID="{28251993-6BA9-4265-A3BA-516D3D9F3EA5}" presName="outerComposite" presStyleCnt="0">
        <dgm:presLayoutVars>
          <dgm:chMax val="5"/>
          <dgm:dir/>
          <dgm:resizeHandles val="exact"/>
        </dgm:presLayoutVars>
      </dgm:prSet>
      <dgm:spPr/>
    </dgm:pt>
    <dgm:pt modelId="{FC000A6F-34D2-4F40-99D8-0B4D90FAFD90}" type="pres">
      <dgm:prSet presAssocID="{28251993-6BA9-4265-A3BA-516D3D9F3EA5}" presName="dummyMaxCanvas" presStyleCnt="0">
        <dgm:presLayoutVars/>
      </dgm:prSet>
      <dgm:spPr/>
    </dgm:pt>
    <dgm:pt modelId="{6AA9279B-79D6-47F4-8978-E108D571CF5E}" type="pres">
      <dgm:prSet presAssocID="{28251993-6BA9-4265-A3BA-516D3D9F3EA5}" presName="ThreeNodes_1" presStyleLbl="node1" presStyleIdx="0" presStyleCnt="3">
        <dgm:presLayoutVars>
          <dgm:bulletEnabled val="1"/>
        </dgm:presLayoutVars>
      </dgm:prSet>
      <dgm:spPr/>
    </dgm:pt>
    <dgm:pt modelId="{2D27344F-3758-418D-AE60-7D6D1FB15412}" type="pres">
      <dgm:prSet presAssocID="{28251993-6BA9-4265-A3BA-516D3D9F3EA5}" presName="ThreeNodes_2" presStyleLbl="node1" presStyleIdx="1" presStyleCnt="3">
        <dgm:presLayoutVars>
          <dgm:bulletEnabled val="1"/>
        </dgm:presLayoutVars>
      </dgm:prSet>
      <dgm:spPr/>
    </dgm:pt>
    <dgm:pt modelId="{55956AB8-5D86-4B00-99E9-E56DA3447CAD}" type="pres">
      <dgm:prSet presAssocID="{28251993-6BA9-4265-A3BA-516D3D9F3EA5}" presName="ThreeNodes_3" presStyleLbl="node1" presStyleIdx="2" presStyleCnt="3">
        <dgm:presLayoutVars>
          <dgm:bulletEnabled val="1"/>
        </dgm:presLayoutVars>
      </dgm:prSet>
      <dgm:spPr/>
    </dgm:pt>
    <dgm:pt modelId="{5EACE200-19E0-4046-B840-2618C22E9BB9}" type="pres">
      <dgm:prSet presAssocID="{28251993-6BA9-4265-A3BA-516D3D9F3EA5}" presName="ThreeConn_1-2" presStyleLbl="fgAccFollowNode1" presStyleIdx="0" presStyleCnt="2">
        <dgm:presLayoutVars>
          <dgm:bulletEnabled val="1"/>
        </dgm:presLayoutVars>
      </dgm:prSet>
      <dgm:spPr/>
    </dgm:pt>
    <dgm:pt modelId="{85386988-6CE8-48C0-B52C-42C5FA5E4427}" type="pres">
      <dgm:prSet presAssocID="{28251993-6BA9-4265-A3BA-516D3D9F3EA5}" presName="ThreeConn_2-3" presStyleLbl="fgAccFollowNode1" presStyleIdx="1" presStyleCnt="2">
        <dgm:presLayoutVars>
          <dgm:bulletEnabled val="1"/>
        </dgm:presLayoutVars>
      </dgm:prSet>
      <dgm:spPr/>
    </dgm:pt>
    <dgm:pt modelId="{75FA0A2C-C280-4ACF-BDDF-89529DCFE5FF}" type="pres">
      <dgm:prSet presAssocID="{28251993-6BA9-4265-A3BA-516D3D9F3EA5}" presName="ThreeNodes_1_text" presStyleLbl="node1" presStyleIdx="2" presStyleCnt="3">
        <dgm:presLayoutVars>
          <dgm:bulletEnabled val="1"/>
        </dgm:presLayoutVars>
      </dgm:prSet>
      <dgm:spPr/>
    </dgm:pt>
    <dgm:pt modelId="{4D42E6FA-6C96-4B06-B99A-728DB2072ABB}" type="pres">
      <dgm:prSet presAssocID="{28251993-6BA9-4265-A3BA-516D3D9F3EA5}" presName="ThreeNodes_2_text" presStyleLbl="node1" presStyleIdx="2" presStyleCnt="3">
        <dgm:presLayoutVars>
          <dgm:bulletEnabled val="1"/>
        </dgm:presLayoutVars>
      </dgm:prSet>
      <dgm:spPr/>
    </dgm:pt>
    <dgm:pt modelId="{CCEA8462-C3DB-480C-953D-85AED8FA603C}" type="pres">
      <dgm:prSet presAssocID="{28251993-6BA9-4265-A3BA-516D3D9F3EA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D92309-D8D3-4DE3-8EEB-66C1F6C60C69}" type="presOf" srcId="{B916EEDA-4606-480E-9E21-5A21F13814CD}" destId="{2D27344F-3758-418D-AE60-7D6D1FB15412}" srcOrd="0" destOrd="0" presId="urn:microsoft.com/office/officeart/2005/8/layout/vProcess5"/>
    <dgm:cxn modelId="{D06BEC09-4B23-45C8-8549-94AB261A840E}" type="presOf" srcId="{D5B9D619-6BB0-44EC-8EC0-347953B2D5DA}" destId="{6AA9279B-79D6-47F4-8978-E108D571CF5E}" srcOrd="0" destOrd="0" presId="urn:microsoft.com/office/officeart/2005/8/layout/vProcess5"/>
    <dgm:cxn modelId="{BE422734-50A4-48BB-8454-8384DED44939}" type="presOf" srcId="{28251993-6BA9-4265-A3BA-516D3D9F3EA5}" destId="{CA4FE7F1-7E39-4754-B8F4-D44243A61DB5}" srcOrd="0" destOrd="0" presId="urn:microsoft.com/office/officeart/2005/8/layout/vProcess5"/>
    <dgm:cxn modelId="{BED00F5E-2D67-4D92-8372-76ABD8D337E8}" srcId="{28251993-6BA9-4265-A3BA-516D3D9F3EA5}" destId="{5AEC2CAC-042F-4DFB-A88A-5D3D63643F27}" srcOrd="2" destOrd="0" parTransId="{FA241186-293E-4474-9D84-16E77853DB0F}" sibTransId="{FCD7FA7D-1F63-426B-BCF8-D6413557905A}"/>
    <dgm:cxn modelId="{13E82479-4425-4835-A1A0-EB96D0A9B2C3}" type="presOf" srcId="{D5B9D619-6BB0-44EC-8EC0-347953B2D5DA}" destId="{75FA0A2C-C280-4ACF-BDDF-89529DCFE5FF}" srcOrd="1" destOrd="0" presId="urn:microsoft.com/office/officeart/2005/8/layout/vProcess5"/>
    <dgm:cxn modelId="{9A42EA83-A38C-4D74-9B0C-1775F2DE77FD}" type="presOf" srcId="{5AEC2CAC-042F-4DFB-A88A-5D3D63643F27}" destId="{55956AB8-5D86-4B00-99E9-E56DA3447CAD}" srcOrd="0" destOrd="0" presId="urn:microsoft.com/office/officeart/2005/8/layout/vProcess5"/>
    <dgm:cxn modelId="{C2C1BDA2-6BDF-44EA-9126-5C7DFE2E485E}" type="presOf" srcId="{CF5E86A9-414F-4966-B8FA-D1F97BA455BC}" destId="{85386988-6CE8-48C0-B52C-42C5FA5E4427}" srcOrd="0" destOrd="0" presId="urn:microsoft.com/office/officeart/2005/8/layout/vProcess5"/>
    <dgm:cxn modelId="{89B173A8-94F4-4F4F-BF19-E0966AC31162}" srcId="{28251993-6BA9-4265-A3BA-516D3D9F3EA5}" destId="{B916EEDA-4606-480E-9E21-5A21F13814CD}" srcOrd="1" destOrd="0" parTransId="{BF7F9471-450E-4D3A-9F08-0333ADF4AA66}" sibTransId="{CF5E86A9-414F-4966-B8FA-D1F97BA455BC}"/>
    <dgm:cxn modelId="{521BBAB4-AC3B-4ED4-AEFD-F851E2FDDBB9}" type="presOf" srcId="{B916EEDA-4606-480E-9E21-5A21F13814CD}" destId="{4D42E6FA-6C96-4B06-B99A-728DB2072ABB}" srcOrd="1" destOrd="0" presId="urn:microsoft.com/office/officeart/2005/8/layout/vProcess5"/>
    <dgm:cxn modelId="{BB6EFCED-CC88-497B-BAF8-2B842D601738}" srcId="{28251993-6BA9-4265-A3BA-516D3D9F3EA5}" destId="{D5B9D619-6BB0-44EC-8EC0-347953B2D5DA}" srcOrd="0" destOrd="0" parTransId="{115F48D4-EB7A-4152-B544-3F6563C8AAE5}" sibTransId="{1BF1ADAA-E0A5-45AE-8B14-A9F466C78DD3}"/>
    <dgm:cxn modelId="{B0CCB3F4-8175-4FBD-9EF9-E3978EFA1417}" type="presOf" srcId="{1BF1ADAA-E0A5-45AE-8B14-A9F466C78DD3}" destId="{5EACE200-19E0-4046-B840-2618C22E9BB9}" srcOrd="0" destOrd="0" presId="urn:microsoft.com/office/officeart/2005/8/layout/vProcess5"/>
    <dgm:cxn modelId="{B11B65FA-45CD-4147-A000-FFBEDC5BA987}" type="presOf" srcId="{5AEC2CAC-042F-4DFB-A88A-5D3D63643F27}" destId="{CCEA8462-C3DB-480C-953D-85AED8FA603C}" srcOrd="1" destOrd="0" presId="urn:microsoft.com/office/officeart/2005/8/layout/vProcess5"/>
    <dgm:cxn modelId="{7CACE36B-56D1-4931-A81E-F7361AD856D9}" type="presParOf" srcId="{CA4FE7F1-7E39-4754-B8F4-D44243A61DB5}" destId="{FC000A6F-34D2-4F40-99D8-0B4D90FAFD90}" srcOrd="0" destOrd="0" presId="urn:microsoft.com/office/officeart/2005/8/layout/vProcess5"/>
    <dgm:cxn modelId="{942D916F-F8F1-4753-ADEB-BC1964CDD2FA}" type="presParOf" srcId="{CA4FE7F1-7E39-4754-B8F4-D44243A61DB5}" destId="{6AA9279B-79D6-47F4-8978-E108D571CF5E}" srcOrd="1" destOrd="0" presId="urn:microsoft.com/office/officeart/2005/8/layout/vProcess5"/>
    <dgm:cxn modelId="{FFCC9975-316D-4AB6-8145-62BD207D2B36}" type="presParOf" srcId="{CA4FE7F1-7E39-4754-B8F4-D44243A61DB5}" destId="{2D27344F-3758-418D-AE60-7D6D1FB15412}" srcOrd="2" destOrd="0" presId="urn:microsoft.com/office/officeart/2005/8/layout/vProcess5"/>
    <dgm:cxn modelId="{68F58FEE-435C-4D48-ACBC-8BB2E0222FE7}" type="presParOf" srcId="{CA4FE7F1-7E39-4754-B8F4-D44243A61DB5}" destId="{55956AB8-5D86-4B00-99E9-E56DA3447CAD}" srcOrd="3" destOrd="0" presId="urn:microsoft.com/office/officeart/2005/8/layout/vProcess5"/>
    <dgm:cxn modelId="{6FD6A951-42A9-4C15-A7E4-A98F2C8129E8}" type="presParOf" srcId="{CA4FE7F1-7E39-4754-B8F4-D44243A61DB5}" destId="{5EACE200-19E0-4046-B840-2618C22E9BB9}" srcOrd="4" destOrd="0" presId="urn:microsoft.com/office/officeart/2005/8/layout/vProcess5"/>
    <dgm:cxn modelId="{8D1F40B4-5278-4164-95C4-63B30DF9824B}" type="presParOf" srcId="{CA4FE7F1-7E39-4754-B8F4-D44243A61DB5}" destId="{85386988-6CE8-48C0-B52C-42C5FA5E4427}" srcOrd="5" destOrd="0" presId="urn:microsoft.com/office/officeart/2005/8/layout/vProcess5"/>
    <dgm:cxn modelId="{34215B74-80F6-4437-9B1C-ACD0BBD02F68}" type="presParOf" srcId="{CA4FE7F1-7E39-4754-B8F4-D44243A61DB5}" destId="{75FA0A2C-C280-4ACF-BDDF-89529DCFE5FF}" srcOrd="6" destOrd="0" presId="urn:microsoft.com/office/officeart/2005/8/layout/vProcess5"/>
    <dgm:cxn modelId="{14C9E88F-D0BC-4ADA-BB42-3720E9B19BE4}" type="presParOf" srcId="{CA4FE7F1-7E39-4754-B8F4-D44243A61DB5}" destId="{4D42E6FA-6C96-4B06-B99A-728DB2072ABB}" srcOrd="7" destOrd="0" presId="urn:microsoft.com/office/officeart/2005/8/layout/vProcess5"/>
    <dgm:cxn modelId="{418942B7-7BC4-415F-AF3E-83CA7FD5A577}" type="presParOf" srcId="{CA4FE7F1-7E39-4754-B8F4-D44243A61DB5}" destId="{CCEA8462-C3DB-480C-953D-85AED8FA60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51993-6BA9-4265-A3BA-516D3D9F3E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9D619-6BB0-44EC-8EC0-347953B2D5DA}">
      <dgm:prSet phldrT="[Текст]" custT="1"/>
      <dgm:spPr/>
      <dgm:t>
        <a:bodyPr/>
        <a:lstStyle/>
        <a:p>
          <a:r>
            <a:rPr lang="en-US" sz="14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Civil</a:t>
          </a:r>
          <a:r>
            <a:rPr lang="en-US" sz="1400" spc="-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Construction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115F48D4-EB7A-4152-B544-3F6563C8AAE5}" type="parTrans" cxnId="{BB6EFCED-CC88-497B-BAF8-2B842D601738}">
      <dgm:prSet/>
      <dgm:spPr/>
      <dgm:t>
        <a:bodyPr/>
        <a:lstStyle/>
        <a:p>
          <a:endParaRPr lang="en-US"/>
        </a:p>
      </dgm:t>
    </dgm:pt>
    <dgm:pt modelId="{1BF1ADAA-E0A5-45AE-8B14-A9F466C78DD3}" type="sibTrans" cxnId="{BB6EFCED-CC88-497B-BAF8-2B842D601738}">
      <dgm:prSet/>
      <dgm:spPr/>
      <dgm:t>
        <a:bodyPr/>
        <a:lstStyle/>
        <a:p>
          <a:endParaRPr lang="en-US"/>
        </a:p>
      </dgm:t>
    </dgm:pt>
    <dgm:pt modelId="{B916EEDA-4606-480E-9E21-5A21F13814CD}">
      <dgm:prSet phldrT="[Текст]" custT="1"/>
      <dgm:spPr/>
      <dgm:t>
        <a:bodyPr/>
        <a:lstStyle/>
        <a:p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Installation</a:t>
          </a:r>
          <a:r>
            <a:rPr lang="en-US" sz="1400" spc="-3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and</a:t>
          </a:r>
          <a:r>
            <a:rPr lang="en-US" sz="1400" spc="-3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Commissioning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BF7F9471-450E-4D3A-9F08-0333ADF4AA66}" type="parTrans" cxnId="{89B173A8-94F4-4F4F-BF19-E0966AC31162}">
      <dgm:prSet/>
      <dgm:spPr/>
      <dgm:t>
        <a:bodyPr/>
        <a:lstStyle/>
        <a:p>
          <a:endParaRPr lang="en-US"/>
        </a:p>
      </dgm:t>
    </dgm:pt>
    <dgm:pt modelId="{CF5E86A9-414F-4966-B8FA-D1F97BA455BC}" type="sibTrans" cxnId="{89B173A8-94F4-4F4F-BF19-E0966AC31162}">
      <dgm:prSet/>
      <dgm:spPr/>
      <dgm:t>
        <a:bodyPr/>
        <a:lstStyle/>
        <a:p>
          <a:endParaRPr lang="en-US"/>
        </a:p>
      </dgm:t>
    </dgm:pt>
    <dgm:pt modelId="{5AEC2CAC-042F-4DFB-A88A-5D3D63643F27}">
      <dgm:prSet phldrT="[Текст]" custT="1"/>
      <dgm:spPr/>
      <dgm:t>
        <a:bodyPr/>
        <a:lstStyle/>
        <a:p>
          <a:r>
            <a:rPr lang="en-US" sz="14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Maintenance</a:t>
          </a:r>
          <a:endParaRPr lang="en-US" sz="1400" dirty="0">
            <a:latin typeface="Poppins Medium" panose="00000600000000000000" pitchFamily="2" charset="0"/>
            <a:cs typeface="Poppins Medium" panose="00000600000000000000" pitchFamily="2" charset="0"/>
          </a:endParaRPr>
        </a:p>
      </dgm:t>
    </dgm:pt>
    <dgm:pt modelId="{FA241186-293E-4474-9D84-16E77853DB0F}" type="parTrans" cxnId="{BED00F5E-2D67-4D92-8372-76ABD8D337E8}">
      <dgm:prSet/>
      <dgm:spPr/>
      <dgm:t>
        <a:bodyPr/>
        <a:lstStyle/>
        <a:p>
          <a:endParaRPr lang="en-US"/>
        </a:p>
      </dgm:t>
    </dgm:pt>
    <dgm:pt modelId="{FCD7FA7D-1F63-426B-BCF8-D6413557905A}" type="sibTrans" cxnId="{BED00F5E-2D67-4D92-8372-76ABD8D337E8}">
      <dgm:prSet/>
      <dgm:spPr/>
      <dgm:t>
        <a:bodyPr/>
        <a:lstStyle/>
        <a:p>
          <a:endParaRPr lang="en-US"/>
        </a:p>
      </dgm:t>
    </dgm:pt>
    <dgm:pt modelId="{CA4FE7F1-7E39-4754-B8F4-D44243A61DB5}" type="pres">
      <dgm:prSet presAssocID="{28251993-6BA9-4265-A3BA-516D3D9F3EA5}" presName="outerComposite" presStyleCnt="0">
        <dgm:presLayoutVars>
          <dgm:chMax val="5"/>
          <dgm:dir/>
          <dgm:resizeHandles val="exact"/>
        </dgm:presLayoutVars>
      </dgm:prSet>
      <dgm:spPr/>
    </dgm:pt>
    <dgm:pt modelId="{FC000A6F-34D2-4F40-99D8-0B4D90FAFD90}" type="pres">
      <dgm:prSet presAssocID="{28251993-6BA9-4265-A3BA-516D3D9F3EA5}" presName="dummyMaxCanvas" presStyleCnt="0">
        <dgm:presLayoutVars/>
      </dgm:prSet>
      <dgm:spPr/>
    </dgm:pt>
    <dgm:pt modelId="{6AA9279B-79D6-47F4-8978-E108D571CF5E}" type="pres">
      <dgm:prSet presAssocID="{28251993-6BA9-4265-A3BA-516D3D9F3EA5}" presName="ThreeNodes_1" presStyleLbl="node1" presStyleIdx="0" presStyleCnt="3" custLinFactNeighborY="-14867">
        <dgm:presLayoutVars>
          <dgm:bulletEnabled val="1"/>
        </dgm:presLayoutVars>
      </dgm:prSet>
      <dgm:spPr/>
    </dgm:pt>
    <dgm:pt modelId="{2D27344F-3758-418D-AE60-7D6D1FB15412}" type="pres">
      <dgm:prSet presAssocID="{28251993-6BA9-4265-A3BA-516D3D9F3EA5}" presName="ThreeNodes_2" presStyleLbl="node1" presStyleIdx="1" presStyleCnt="3">
        <dgm:presLayoutVars>
          <dgm:bulletEnabled val="1"/>
        </dgm:presLayoutVars>
      </dgm:prSet>
      <dgm:spPr/>
    </dgm:pt>
    <dgm:pt modelId="{55956AB8-5D86-4B00-99E9-E56DA3447CAD}" type="pres">
      <dgm:prSet presAssocID="{28251993-6BA9-4265-A3BA-516D3D9F3EA5}" presName="ThreeNodes_3" presStyleLbl="node1" presStyleIdx="2" presStyleCnt="3" custLinFactNeighborX="1817" custLinFactNeighborY="40086">
        <dgm:presLayoutVars>
          <dgm:bulletEnabled val="1"/>
        </dgm:presLayoutVars>
      </dgm:prSet>
      <dgm:spPr/>
    </dgm:pt>
    <dgm:pt modelId="{5EACE200-19E0-4046-B840-2618C22E9BB9}" type="pres">
      <dgm:prSet presAssocID="{28251993-6BA9-4265-A3BA-516D3D9F3EA5}" presName="ThreeConn_1-2" presStyleLbl="fgAccFollowNode1" presStyleIdx="0" presStyleCnt="2">
        <dgm:presLayoutVars>
          <dgm:bulletEnabled val="1"/>
        </dgm:presLayoutVars>
      </dgm:prSet>
      <dgm:spPr/>
    </dgm:pt>
    <dgm:pt modelId="{85386988-6CE8-48C0-B52C-42C5FA5E4427}" type="pres">
      <dgm:prSet presAssocID="{28251993-6BA9-4265-A3BA-516D3D9F3EA5}" presName="ThreeConn_2-3" presStyleLbl="fgAccFollowNode1" presStyleIdx="1" presStyleCnt="2">
        <dgm:presLayoutVars>
          <dgm:bulletEnabled val="1"/>
        </dgm:presLayoutVars>
      </dgm:prSet>
      <dgm:spPr/>
    </dgm:pt>
    <dgm:pt modelId="{75FA0A2C-C280-4ACF-BDDF-89529DCFE5FF}" type="pres">
      <dgm:prSet presAssocID="{28251993-6BA9-4265-A3BA-516D3D9F3EA5}" presName="ThreeNodes_1_text" presStyleLbl="node1" presStyleIdx="2" presStyleCnt="3">
        <dgm:presLayoutVars>
          <dgm:bulletEnabled val="1"/>
        </dgm:presLayoutVars>
      </dgm:prSet>
      <dgm:spPr/>
    </dgm:pt>
    <dgm:pt modelId="{4D42E6FA-6C96-4B06-B99A-728DB2072ABB}" type="pres">
      <dgm:prSet presAssocID="{28251993-6BA9-4265-A3BA-516D3D9F3EA5}" presName="ThreeNodes_2_text" presStyleLbl="node1" presStyleIdx="2" presStyleCnt="3">
        <dgm:presLayoutVars>
          <dgm:bulletEnabled val="1"/>
        </dgm:presLayoutVars>
      </dgm:prSet>
      <dgm:spPr/>
    </dgm:pt>
    <dgm:pt modelId="{CCEA8462-C3DB-480C-953D-85AED8FA603C}" type="pres">
      <dgm:prSet presAssocID="{28251993-6BA9-4265-A3BA-516D3D9F3EA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D92309-D8D3-4DE3-8EEB-66C1F6C60C69}" type="presOf" srcId="{B916EEDA-4606-480E-9E21-5A21F13814CD}" destId="{2D27344F-3758-418D-AE60-7D6D1FB15412}" srcOrd="0" destOrd="0" presId="urn:microsoft.com/office/officeart/2005/8/layout/vProcess5"/>
    <dgm:cxn modelId="{D06BEC09-4B23-45C8-8549-94AB261A840E}" type="presOf" srcId="{D5B9D619-6BB0-44EC-8EC0-347953B2D5DA}" destId="{6AA9279B-79D6-47F4-8978-E108D571CF5E}" srcOrd="0" destOrd="0" presId="urn:microsoft.com/office/officeart/2005/8/layout/vProcess5"/>
    <dgm:cxn modelId="{BE422734-50A4-48BB-8454-8384DED44939}" type="presOf" srcId="{28251993-6BA9-4265-A3BA-516D3D9F3EA5}" destId="{CA4FE7F1-7E39-4754-B8F4-D44243A61DB5}" srcOrd="0" destOrd="0" presId="urn:microsoft.com/office/officeart/2005/8/layout/vProcess5"/>
    <dgm:cxn modelId="{BED00F5E-2D67-4D92-8372-76ABD8D337E8}" srcId="{28251993-6BA9-4265-A3BA-516D3D9F3EA5}" destId="{5AEC2CAC-042F-4DFB-A88A-5D3D63643F27}" srcOrd="2" destOrd="0" parTransId="{FA241186-293E-4474-9D84-16E77853DB0F}" sibTransId="{FCD7FA7D-1F63-426B-BCF8-D6413557905A}"/>
    <dgm:cxn modelId="{13E82479-4425-4835-A1A0-EB96D0A9B2C3}" type="presOf" srcId="{D5B9D619-6BB0-44EC-8EC0-347953B2D5DA}" destId="{75FA0A2C-C280-4ACF-BDDF-89529DCFE5FF}" srcOrd="1" destOrd="0" presId="urn:microsoft.com/office/officeart/2005/8/layout/vProcess5"/>
    <dgm:cxn modelId="{9A42EA83-A38C-4D74-9B0C-1775F2DE77FD}" type="presOf" srcId="{5AEC2CAC-042F-4DFB-A88A-5D3D63643F27}" destId="{55956AB8-5D86-4B00-99E9-E56DA3447CAD}" srcOrd="0" destOrd="0" presId="urn:microsoft.com/office/officeart/2005/8/layout/vProcess5"/>
    <dgm:cxn modelId="{C2C1BDA2-6BDF-44EA-9126-5C7DFE2E485E}" type="presOf" srcId="{CF5E86A9-414F-4966-B8FA-D1F97BA455BC}" destId="{85386988-6CE8-48C0-B52C-42C5FA5E4427}" srcOrd="0" destOrd="0" presId="urn:microsoft.com/office/officeart/2005/8/layout/vProcess5"/>
    <dgm:cxn modelId="{89B173A8-94F4-4F4F-BF19-E0966AC31162}" srcId="{28251993-6BA9-4265-A3BA-516D3D9F3EA5}" destId="{B916EEDA-4606-480E-9E21-5A21F13814CD}" srcOrd="1" destOrd="0" parTransId="{BF7F9471-450E-4D3A-9F08-0333ADF4AA66}" sibTransId="{CF5E86A9-414F-4966-B8FA-D1F97BA455BC}"/>
    <dgm:cxn modelId="{521BBAB4-AC3B-4ED4-AEFD-F851E2FDDBB9}" type="presOf" srcId="{B916EEDA-4606-480E-9E21-5A21F13814CD}" destId="{4D42E6FA-6C96-4B06-B99A-728DB2072ABB}" srcOrd="1" destOrd="0" presId="urn:microsoft.com/office/officeart/2005/8/layout/vProcess5"/>
    <dgm:cxn modelId="{BB6EFCED-CC88-497B-BAF8-2B842D601738}" srcId="{28251993-6BA9-4265-A3BA-516D3D9F3EA5}" destId="{D5B9D619-6BB0-44EC-8EC0-347953B2D5DA}" srcOrd="0" destOrd="0" parTransId="{115F48D4-EB7A-4152-B544-3F6563C8AAE5}" sibTransId="{1BF1ADAA-E0A5-45AE-8B14-A9F466C78DD3}"/>
    <dgm:cxn modelId="{B0CCB3F4-8175-4FBD-9EF9-E3978EFA1417}" type="presOf" srcId="{1BF1ADAA-E0A5-45AE-8B14-A9F466C78DD3}" destId="{5EACE200-19E0-4046-B840-2618C22E9BB9}" srcOrd="0" destOrd="0" presId="urn:microsoft.com/office/officeart/2005/8/layout/vProcess5"/>
    <dgm:cxn modelId="{B11B65FA-45CD-4147-A000-FFBEDC5BA987}" type="presOf" srcId="{5AEC2CAC-042F-4DFB-A88A-5D3D63643F27}" destId="{CCEA8462-C3DB-480C-953D-85AED8FA603C}" srcOrd="1" destOrd="0" presId="urn:microsoft.com/office/officeart/2005/8/layout/vProcess5"/>
    <dgm:cxn modelId="{7CACE36B-56D1-4931-A81E-F7361AD856D9}" type="presParOf" srcId="{CA4FE7F1-7E39-4754-B8F4-D44243A61DB5}" destId="{FC000A6F-34D2-4F40-99D8-0B4D90FAFD90}" srcOrd="0" destOrd="0" presId="urn:microsoft.com/office/officeart/2005/8/layout/vProcess5"/>
    <dgm:cxn modelId="{942D916F-F8F1-4753-ADEB-BC1964CDD2FA}" type="presParOf" srcId="{CA4FE7F1-7E39-4754-B8F4-D44243A61DB5}" destId="{6AA9279B-79D6-47F4-8978-E108D571CF5E}" srcOrd="1" destOrd="0" presId="urn:microsoft.com/office/officeart/2005/8/layout/vProcess5"/>
    <dgm:cxn modelId="{FFCC9975-316D-4AB6-8145-62BD207D2B36}" type="presParOf" srcId="{CA4FE7F1-7E39-4754-B8F4-D44243A61DB5}" destId="{2D27344F-3758-418D-AE60-7D6D1FB15412}" srcOrd="2" destOrd="0" presId="urn:microsoft.com/office/officeart/2005/8/layout/vProcess5"/>
    <dgm:cxn modelId="{68F58FEE-435C-4D48-ACBC-8BB2E0222FE7}" type="presParOf" srcId="{CA4FE7F1-7E39-4754-B8F4-D44243A61DB5}" destId="{55956AB8-5D86-4B00-99E9-E56DA3447CAD}" srcOrd="3" destOrd="0" presId="urn:microsoft.com/office/officeart/2005/8/layout/vProcess5"/>
    <dgm:cxn modelId="{6FD6A951-42A9-4C15-A7E4-A98F2C8129E8}" type="presParOf" srcId="{CA4FE7F1-7E39-4754-B8F4-D44243A61DB5}" destId="{5EACE200-19E0-4046-B840-2618C22E9BB9}" srcOrd="4" destOrd="0" presId="urn:microsoft.com/office/officeart/2005/8/layout/vProcess5"/>
    <dgm:cxn modelId="{8D1F40B4-5278-4164-95C4-63B30DF9824B}" type="presParOf" srcId="{CA4FE7F1-7E39-4754-B8F4-D44243A61DB5}" destId="{85386988-6CE8-48C0-B52C-42C5FA5E4427}" srcOrd="5" destOrd="0" presId="urn:microsoft.com/office/officeart/2005/8/layout/vProcess5"/>
    <dgm:cxn modelId="{34215B74-80F6-4437-9B1C-ACD0BBD02F68}" type="presParOf" srcId="{CA4FE7F1-7E39-4754-B8F4-D44243A61DB5}" destId="{75FA0A2C-C280-4ACF-BDDF-89529DCFE5FF}" srcOrd="6" destOrd="0" presId="urn:microsoft.com/office/officeart/2005/8/layout/vProcess5"/>
    <dgm:cxn modelId="{14C9E88F-D0BC-4ADA-BB42-3720E9B19BE4}" type="presParOf" srcId="{CA4FE7F1-7E39-4754-B8F4-D44243A61DB5}" destId="{4D42E6FA-6C96-4B06-B99A-728DB2072ABB}" srcOrd="7" destOrd="0" presId="urn:microsoft.com/office/officeart/2005/8/layout/vProcess5"/>
    <dgm:cxn modelId="{418942B7-7BC4-415F-AF3E-83CA7FD5A577}" type="presParOf" srcId="{CA4FE7F1-7E39-4754-B8F4-D44243A61DB5}" destId="{CCEA8462-C3DB-480C-953D-85AED8FA60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279B-79D6-47F4-8978-E108D571CF5E}">
      <dsp:nvSpPr>
        <dsp:cNvPr id="0" name=""/>
        <dsp:cNvSpPr/>
      </dsp:nvSpPr>
      <dsp:spPr>
        <a:xfrm>
          <a:off x="0" y="0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Basic</a:t>
          </a:r>
          <a:r>
            <a:rPr lang="en-US" sz="1400" kern="1200" spc="-9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Engineering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12348" y="12348"/>
        <a:ext cx="4927388" cy="396910"/>
      </dsp:txXfrm>
    </dsp:sp>
    <dsp:sp modelId="{2D27344F-3758-418D-AE60-7D6D1FB15412}">
      <dsp:nvSpPr>
        <dsp:cNvPr id="0" name=""/>
        <dsp:cNvSpPr/>
      </dsp:nvSpPr>
      <dsp:spPr>
        <a:xfrm>
          <a:off x="474911" y="491874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Detailed</a:t>
          </a:r>
          <a:r>
            <a:rPr lang="en-US" sz="1400" kern="1200" spc="-14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Engineering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487259" y="504222"/>
        <a:ext cx="4608682" cy="396910"/>
      </dsp:txXfrm>
    </dsp:sp>
    <dsp:sp modelId="{55956AB8-5D86-4B00-99E9-E56DA3447CAD}">
      <dsp:nvSpPr>
        <dsp:cNvPr id="0" name=""/>
        <dsp:cNvSpPr/>
      </dsp:nvSpPr>
      <dsp:spPr>
        <a:xfrm>
          <a:off x="949823" y="983749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Procurement</a:t>
          </a:r>
          <a:r>
            <a:rPr lang="en-US" sz="1400" kern="1200" spc="-4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and</a:t>
          </a:r>
          <a:r>
            <a:rPr lang="en-US" sz="1400" kern="1200" spc="-7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Manufacturing 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962171" y="996097"/>
        <a:ext cx="4608682" cy="396910"/>
      </dsp:txXfrm>
    </dsp:sp>
    <dsp:sp modelId="{5EACE200-19E0-4046-B840-2618C22E9BB9}">
      <dsp:nvSpPr>
        <dsp:cNvPr id="0" name=""/>
        <dsp:cNvSpPr/>
      </dsp:nvSpPr>
      <dsp:spPr>
        <a:xfrm>
          <a:off x="5108289" y="319718"/>
          <a:ext cx="274044" cy="27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69949" y="319718"/>
        <a:ext cx="150724" cy="206218"/>
      </dsp:txXfrm>
    </dsp:sp>
    <dsp:sp modelId="{85386988-6CE8-48C0-B52C-42C5FA5E4427}">
      <dsp:nvSpPr>
        <dsp:cNvPr id="0" name=""/>
        <dsp:cNvSpPr/>
      </dsp:nvSpPr>
      <dsp:spPr>
        <a:xfrm>
          <a:off x="5583201" y="808782"/>
          <a:ext cx="274044" cy="27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644861" y="808782"/>
        <a:ext cx="150724" cy="206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279B-79D6-47F4-8978-E108D571CF5E}">
      <dsp:nvSpPr>
        <dsp:cNvPr id="0" name=""/>
        <dsp:cNvSpPr/>
      </dsp:nvSpPr>
      <dsp:spPr>
        <a:xfrm>
          <a:off x="0" y="0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Civil</a:t>
          </a:r>
          <a:r>
            <a:rPr lang="en-US" sz="1400" kern="1200" spc="-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Construction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12348" y="12348"/>
        <a:ext cx="4927388" cy="396910"/>
      </dsp:txXfrm>
    </dsp:sp>
    <dsp:sp modelId="{2D27344F-3758-418D-AE60-7D6D1FB15412}">
      <dsp:nvSpPr>
        <dsp:cNvPr id="0" name=""/>
        <dsp:cNvSpPr/>
      </dsp:nvSpPr>
      <dsp:spPr>
        <a:xfrm>
          <a:off x="474911" y="491874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Installation</a:t>
          </a:r>
          <a:r>
            <a:rPr lang="en-US" sz="1400" kern="1200" spc="-35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and</a:t>
          </a:r>
          <a:r>
            <a:rPr lang="en-US" sz="1400" kern="1200" spc="-3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 </a:t>
          </a: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Commissioning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487259" y="504222"/>
        <a:ext cx="4608682" cy="396910"/>
      </dsp:txXfrm>
    </dsp:sp>
    <dsp:sp modelId="{55956AB8-5D86-4B00-99E9-E56DA3447CAD}">
      <dsp:nvSpPr>
        <dsp:cNvPr id="0" name=""/>
        <dsp:cNvSpPr/>
      </dsp:nvSpPr>
      <dsp:spPr>
        <a:xfrm>
          <a:off x="949823" y="983749"/>
          <a:ext cx="5382334" cy="42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10" dirty="0">
              <a:solidFill>
                <a:srgbClr val="FFFFFF"/>
              </a:solidFill>
              <a:latin typeface="Poppins Medium" panose="00000600000000000000" pitchFamily="2" charset="0"/>
              <a:cs typeface="Poppins Medium" panose="00000600000000000000" pitchFamily="2" charset="0"/>
            </a:rPr>
            <a:t>Maintenance</a:t>
          </a:r>
          <a:endParaRPr lang="en-US" sz="1400" kern="1200" dirty="0">
            <a:latin typeface="Poppins Medium" panose="00000600000000000000" pitchFamily="2" charset="0"/>
            <a:cs typeface="Poppins Medium" panose="00000600000000000000" pitchFamily="2" charset="0"/>
          </a:endParaRPr>
        </a:p>
      </dsp:txBody>
      <dsp:txXfrm>
        <a:off x="962171" y="996097"/>
        <a:ext cx="4608682" cy="396910"/>
      </dsp:txXfrm>
    </dsp:sp>
    <dsp:sp modelId="{5EACE200-19E0-4046-B840-2618C22E9BB9}">
      <dsp:nvSpPr>
        <dsp:cNvPr id="0" name=""/>
        <dsp:cNvSpPr/>
      </dsp:nvSpPr>
      <dsp:spPr>
        <a:xfrm>
          <a:off x="5108289" y="319718"/>
          <a:ext cx="274044" cy="27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69949" y="319718"/>
        <a:ext cx="150724" cy="206218"/>
      </dsp:txXfrm>
    </dsp:sp>
    <dsp:sp modelId="{85386988-6CE8-48C0-B52C-42C5FA5E4427}">
      <dsp:nvSpPr>
        <dsp:cNvPr id="0" name=""/>
        <dsp:cNvSpPr/>
      </dsp:nvSpPr>
      <dsp:spPr>
        <a:xfrm>
          <a:off x="5583201" y="808782"/>
          <a:ext cx="274044" cy="27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644861" y="808782"/>
        <a:ext cx="150724" cy="20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1355" y="1872995"/>
            <a:ext cx="5150358" cy="43152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3259835"/>
            <a:ext cx="9142476" cy="35981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874519"/>
            <a:ext cx="8374380" cy="49834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485900"/>
            <a:ext cx="2196083" cy="381749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6740" y="1839086"/>
            <a:ext cx="7891780" cy="683260"/>
          </a:xfrm>
          <a:custGeom>
            <a:avLst/>
            <a:gdLst/>
            <a:ahLst/>
            <a:cxnLst/>
            <a:rect l="l" t="t" r="r" b="b"/>
            <a:pathLst>
              <a:path w="7891780" h="683260">
                <a:moveTo>
                  <a:pt x="7891272" y="0"/>
                </a:moveTo>
                <a:lnTo>
                  <a:pt x="0" y="0"/>
                </a:lnTo>
                <a:lnTo>
                  <a:pt x="0" y="682751"/>
                </a:lnTo>
                <a:lnTo>
                  <a:pt x="7891272" y="682751"/>
                </a:lnTo>
                <a:lnTo>
                  <a:pt x="7891272" y="0"/>
                </a:lnTo>
                <a:close/>
              </a:path>
            </a:pathLst>
          </a:custGeom>
          <a:solidFill>
            <a:srgbClr val="015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AC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5659" y="1435608"/>
            <a:ext cx="2392680" cy="6918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609676"/>
            <a:ext cx="541655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9108" y="1470913"/>
            <a:ext cx="5944234" cy="318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13" Type="http://schemas.openxmlformats.org/officeDocument/2006/relationships/image" Target="../media/image17.png" /><Relationship Id="rId3" Type="http://schemas.openxmlformats.org/officeDocument/2006/relationships/image" Target="../media/image7.svg" /><Relationship Id="rId7" Type="http://schemas.openxmlformats.org/officeDocument/2006/relationships/image" Target="../media/image11.png" /><Relationship Id="rId12" Type="http://schemas.openxmlformats.org/officeDocument/2006/relationships/image" Target="../media/image16.sv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sv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svg" /><Relationship Id="rId4" Type="http://schemas.openxmlformats.org/officeDocument/2006/relationships/image" Target="../media/image8.png" /><Relationship Id="rId9" Type="http://schemas.openxmlformats.org/officeDocument/2006/relationships/image" Target="../media/image13.png" /><Relationship Id="rId14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20.svg" /><Relationship Id="rId7" Type="http://schemas.openxmlformats.org/officeDocument/2006/relationships/image" Target="../media/image8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7.sv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image" Target="../media/image29.png" /><Relationship Id="rId18" Type="http://schemas.openxmlformats.org/officeDocument/2006/relationships/image" Target="../media/image34.png" /><Relationship Id="rId26" Type="http://schemas.openxmlformats.org/officeDocument/2006/relationships/image" Target="../media/image42.png" /><Relationship Id="rId3" Type="http://schemas.openxmlformats.org/officeDocument/2006/relationships/image" Target="../media/image19.png" /><Relationship Id="rId21" Type="http://schemas.openxmlformats.org/officeDocument/2006/relationships/image" Target="../media/image37.png" /><Relationship Id="rId7" Type="http://schemas.openxmlformats.org/officeDocument/2006/relationships/image" Target="../media/image23.png" /><Relationship Id="rId12" Type="http://schemas.openxmlformats.org/officeDocument/2006/relationships/image" Target="../media/image28.png" /><Relationship Id="rId17" Type="http://schemas.openxmlformats.org/officeDocument/2006/relationships/image" Target="../media/image33.png" /><Relationship Id="rId25" Type="http://schemas.openxmlformats.org/officeDocument/2006/relationships/image" Target="../media/image41.png" /><Relationship Id="rId2" Type="http://schemas.openxmlformats.org/officeDocument/2006/relationships/image" Target="../media/image21.png" /><Relationship Id="rId16" Type="http://schemas.openxmlformats.org/officeDocument/2006/relationships/image" Target="../media/image32.png" /><Relationship Id="rId20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11" Type="http://schemas.openxmlformats.org/officeDocument/2006/relationships/image" Target="../media/image27.png" /><Relationship Id="rId24" Type="http://schemas.openxmlformats.org/officeDocument/2006/relationships/image" Target="../media/image40.png" /><Relationship Id="rId5" Type="http://schemas.openxmlformats.org/officeDocument/2006/relationships/image" Target="../media/image8.png" /><Relationship Id="rId15" Type="http://schemas.openxmlformats.org/officeDocument/2006/relationships/image" Target="../media/image31.png" /><Relationship Id="rId23" Type="http://schemas.openxmlformats.org/officeDocument/2006/relationships/image" Target="../media/image39.png" /><Relationship Id="rId10" Type="http://schemas.openxmlformats.org/officeDocument/2006/relationships/image" Target="../media/image26.png" /><Relationship Id="rId19" Type="http://schemas.openxmlformats.org/officeDocument/2006/relationships/image" Target="../media/image35.png" /><Relationship Id="rId4" Type="http://schemas.openxmlformats.org/officeDocument/2006/relationships/image" Target="../media/image20.svg" /><Relationship Id="rId9" Type="http://schemas.openxmlformats.org/officeDocument/2006/relationships/image" Target="../media/image25.png" /><Relationship Id="rId14" Type="http://schemas.openxmlformats.org/officeDocument/2006/relationships/image" Target="../media/image30.png" /><Relationship Id="rId22" Type="http://schemas.openxmlformats.org/officeDocument/2006/relationships/image" Target="../media/image38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 /><Relationship Id="rId3" Type="http://schemas.openxmlformats.org/officeDocument/2006/relationships/image" Target="../media/image6.png" /><Relationship Id="rId7" Type="http://schemas.openxmlformats.org/officeDocument/2006/relationships/image" Target="../media/image44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jpg" /><Relationship Id="rId5" Type="http://schemas.openxmlformats.org/officeDocument/2006/relationships/image" Target="../media/image17.png" /><Relationship Id="rId10" Type="http://schemas.openxmlformats.org/officeDocument/2006/relationships/image" Target="../media/image8.png" /><Relationship Id="rId4" Type="http://schemas.openxmlformats.org/officeDocument/2006/relationships/image" Target="../media/image7.svg" /><Relationship Id="rId9" Type="http://schemas.openxmlformats.org/officeDocument/2006/relationships/image" Target="../media/image4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47.pn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 /><Relationship Id="rId7" Type="http://schemas.openxmlformats.org/officeDocument/2006/relationships/image" Target="../media/image17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8.png" /><Relationship Id="rId5" Type="http://schemas.openxmlformats.org/officeDocument/2006/relationships/image" Target="../media/image8.png" /><Relationship Id="rId4" Type="http://schemas.openxmlformats.org/officeDocument/2006/relationships/image" Target="../media/image4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 /><Relationship Id="rId7" Type="http://schemas.openxmlformats.org/officeDocument/2006/relationships/image" Target="../media/image17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47.png" /><Relationship Id="rId4" Type="http://schemas.openxmlformats.org/officeDocument/2006/relationships/image" Target="../media/image49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 /><Relationship Id="rId13" Type="http://schemas.openxmlformats.org/officeDocument/2006/relationships/diagramLayout" Target="../diagrams/layout2.xml" /><Relationship Id="rId3" Type="http://schemas.openxmlformats.org/officeDocument/2006/relationships/image" Target="../media/image7.svg" /><Relationship Id="rId7" Type="http://schemas.openxmlformats.org/officeDocument/2006/relationships/diagramData" Target="../diagrams/data1.xml" /><Relationship Id="rId12" Type="http://schemas.openxmlformats.org/officeDocument/2006/relationships/diagramData" Target="../diagrams/data2.xml" /><Relationship Id="rId17" Type="http://schemas.openxmlformats.org/officeDocument/2006/relationships/image" Target="../media/image50.png" /><Relationship Id="rId2" Type="http://schemas.openxmlformats.org/officeDocument/2006/relationships/image" Target="../media/image6.png" /><Relationship Id="rId16" Type="http://schemas.microsoft.com/office/2007/relationships/diagramDrawing" Target="../diagrams/drawing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microsoft.com/office/2007/relationships/diagramDrawing" Target="../diagrams/drawing1.xml" /><Relationship Id="rId5" Type="http://schemas.openxmlformats.org/officeDocument/2006/relationships/image" Target="../media/image21.png" /><Relationship Id="rId15" Type="http://schemas.openxmlformats.org/officeDocument/2006/relationships/diagramColors" Target="../diagrams/colors2.xml" /><Relationship Id="rId10" Type="http://schemas.openxmlformats.org/officeDocument/2006/relationships/diagramColors" Target="../diagrams/colors1.xml" /><Relationship Id="rId4" Type="http://schemas.openxmlformats.org/officeDocument/2006/relationships/image" Target="../media/image17.png" /><Relationship Id="rId9" Type="http://schemas.openxmlformats.org/officeDocument/2006/relationships/diagramQuickStyle" Target="../diagrams/quickStyle1.xml" /><Relationship Id="rId14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 /><Relationship Id="rId13" Type="http://schemas.openxmlformats.org/officeDocument/2006/relationships/image" Target="../media/image15.png" /><Relationship Id="rId3" Type="http://schemas.openxmlformats.org/officeDocument/2006/relationships/image" Target="../media/image7.svg" /><Relationship Id="rId7" Type="http://schemas.openxmlformats.org/officeDocument/2006/relationships/image" Target="../media/image20.svg" /><Relationship Id="rId12" Type="http://schemas.openxmlformats.org/officeDocument/2006/relationships/image" Target="../media/image12.sv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11" Type="http://schemas.openxmlformats.org/officeDocument/2006/relationships/image" Target="../media/image11.png" /><Relationship Id="rId5" Type="http://schemas.openxmlformats.org/officeDocument/2006/relationships/image" Target="../media/image17.png" /><Relationship Id="rId10" Type="http://schemas.openxmlformats.org/officeDocument/2006/relationships/image" Target="../media/image10.svg" /><Relationship Id="rId4" Type="http://schemas.openxmlformats.org/officeDocument/2006/relationships/image" Target="../media/image8.png" /><Relationship Id="rId9" Type="http://schemas.openxmlformats.org/officeDocument/2006/relationships/image" Target="../media/image9.png" /><Relationship Id="rId14" Type="http://schemas.openxmlformats.org/officeDocument/2006/relationships/image" Target="../media/image16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5BB5-8E25-5BD3-1B4C-F65C9604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B48935-152F-DACE-11B2-9E6865CE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86238"/>
            <a:ext cx="9144000" cy="4671762"/>
          </a:xfrm>
          <a:prstGeom prst="rect">
            <a:avLst/>
          </a:prstGeom>
        </p:spPr>
      </p:pic>
      <p:pic>
        <p:nvPicPr>
          <p:cNvPr id="30" name="object 8">
            <a:extLst>
              <a:ext uri="{FF2B5EF4-FFF2-40B4-BE49-F238E27FC236}">
                <a16:creationId xmlns:a16="http://schemas.microsoft.com/office/drawing/2014/main" id="{0FF9E565-EF12-6BC4-F836-DE9FA458AB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447799" y="6384315"/>
            <a:ext cx="7706499" cy="449579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DE23E2-1B2B-23D1-89C3-EFE4EA787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3128" y="3992833"/>
            <a:ext cx="5745635" cy="2924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357E66-7B44-40DF-CD91-F14128495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9400" y="3189655"/>
            <a:ext cx="6057898" cy="4786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742A23-669C-51A2-ACBA-8E6264A1F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18" y="0"/>
            <a:ext cx="3864520" cy="68281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759D86B-494D-27A2-F99B-B2C61FCE6E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977" y="2794872"/>
            <a:ext cx="914400" cy="1268254"/>
          </a:xfrm>
          <a:prstGeom prst="rect">
            <a:avLst/>
          </a:prstGeom>
        </p:spPr>
      </p:pic>
      <p:pic>
        <p:nvPicPr>
          <p:cNvPr id="33" name="object 5">
            <a:extLst>
              <a:ext uri="{FF2B5EF4-FFF2-40B4-BE49-F238E27FC236}">
                <a16:creationId xmlns:a16="http://schemas.microsoft.com/office/drawing/2014/main" id="{CE14F052-8031-727E-ED58-25EA7A12F19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 rot="10800000">
            <a:off x="1459296" y="34263"/>
            <a:ext cx="7565136" cy="18547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C31C1C6-345F-D677-8ADA-921570888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310">
            <a:off x="3983383" y="462818"/>
            <a:ext cx="5201637" cy="65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979CFD0-8C19-EB68-3501-80197EA1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68542"/>
            <a:ext cx="9144000" cy="1123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2A780D-A32C-9438-3F29-67C95BDEC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86238"/>
            <a:ext cx="9144000" cy="467176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540" y="737492"/>
            <a:ext cx="4922659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5"/>
              </a:lnSpc>
            </a:pPr>
            <a:r>
              <a:rPr lang="en-US" spc="-2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ABOUT COMPANY</a:t>
            </a:r>
            <a:endParaRPr spc="-2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253" y="4956808"/>
            <a:ext cx="7565136" cy="1854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4800" y="1444795"/>
            <a:ext cx="8534400" cy="33791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lang="en-US" sz="2000" dirty="0"/>
              <a:t>For many years, </a:t>
            </a:r>
            <a:r>
              <a:rPr lang="en-US" sz="2000" dirty="0" err="1"/>
              <a:t>FenixHydrotech</a:t>
            </a:r>
            <a:r>
              <a:rPr lang="en-US" sz="2000" dirty="0"/>
              <a:t> LLC has operated under the </a:t>
            </a:r>
            <a:r>
              <a:rPr lang="en-US" sz="2000" dirty="0" err="1"/>
              <a:t>FenixHydrotech</a:t>
            </a:r>
            <a:r>
              <a:rPr lang="en-US" sz="2000" dirty="0"/>
              <a:t> brand, delivering consulting, design, equipment supply, and maintenance services in the fields of cooling towers, as well as water and wastewater treatment systems.</a:t>
            </a:r>
            <a:br>
              <a:rPr lang="en-US" sz="2000" dirty="0"/>
            </a:br>
            <a:r>
              <a:rPr lang="en-US" sz="2000" dirty="0"/>
              <a:t>Established in 2014, </a:t>
            </a:r>
            <a:r>
              <a:rPr lang="en-US" sz="2000" dirty="0" err="1"/>
              <a:t>FenixHydrotech</a:t>
            </a:r>
            <a:r>
              <a:rPr lang="en-US" sz="2000" dirty="0"/>
              <a:t> LLC operates as a franchise of an international company with nearly 1,700 employees worldwide. In Azerbaijan, we have successfully implemented long-term EPC projects, primarily in the oil and gas sector.</a:t>
            </a:r>
            <a:br>
              <a:rPr lang="en-US" sz="2000" dirty="0"/>
            </a:br>
            <a:r>
              <a:rPr lang="en-US" sz="2000" dirty="0"/>
              <a:t>Leveraging a strong technical foundation, a highly specialized engineering team, and extensive industry experience, we offer innovative water technology solutions for both industrial and domestic applications — staying true to our motto: </a:t>
            </a:r>
            <a:r>
              <a:rPr lang="en-US" sz="2000" i="1" dirty="0"/>
              <a:t>“Innovation in Water Technologies.”</a:t>
            </a:r>
            <a:endParaRPr lang="en-US" sz="2000" dirty="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-70024"/>
            <a:ext cx="7619999" cy="449579"/>
          </a:xfrm>
          <a:prstGeom prst="rect">
            <a:avLst/>
          </a:prstGeom>
        </p:spPr>
      </p:pic>
      <p:pic>
        <p:nvPicPr>
          <p:cNvPr id="13" name="object 10">
            <a:extLst>
              <a:ext uri="{FF2B5EF4-FFF2-40B4-BE49-F238E27FC236}">
                <a16:creationId xmlns:a16="http://schemas.microsoft.com/office/drawing/2014/main" id="{4EE92B9D-8AB0-6122-A2B2-295D4CEE001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06106" y="2239516"/>
            <a:ext cx="73789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object 10">
            <a:extLst>
              <a:ext uri="{FF2B5EF4-FFF2-40B4-BE49-F238E27FC236}">
                <a16:creationId xmlns:a16="http://schemas.microsoft.com/office/drawing/2014/main" id="{7F34EA09-8BD0-8301-7B18-96E9B4440C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32053" y="4192055"/>
            <a:ext cx="737894" cy="4572000"/>
          </a:xfrm>
          <a:prstGeom prst="rect">
            <a:avLst/>
          </a:prstGeom>
        </p:spPr>
      </p:pic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65CB0760-BBD2-E001-EFCB-C1E63E17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-26886"/>
            <a:ext cx="9144000" cy="112395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998"/>
            <a:ext cx="7619999" cy="44957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" y="838200"/>
            <a:ext cx="9033510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5"/>
              </a:lnSpc>
            </a:pPr>
            <a:r>
              <a:rPr lang="en-US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 International and Local References</a:t>
            </a:r>
            <a:endParaRPr spc="-1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312" name="Рисунок 311">
            <a:extLst>
              <a:ext uri="{FF2B5EF4-FFF2-40B4-BE49-F238E27FC236}">
                <a16:creationId xmlns:a16="http://schemas.microsoft.com/office/drawing/2014/main" id="{80DE8F98-CFD4-017F-319E-C2019FD6D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57" y="4006217"/>
            <a:ext cx="1792904" cy="1008508"/>
          </a:xfrm>
          <a:prstGeom prst="rect">
            <a:avLst/>
          </a:prstGeom>
        </p:spPr>
      </p:pic>
      <p:pic>
        <p:nvPicPr>
          <p:cNvPr id="313" name="Рисунок 312">
            <a:extLst>
              <a:ext uri="{FF2B5EF4-FFF2-40B4-BE49-F238E27FC236}">
                <a16:creationId xmlns:a16="http://schemas.microsoft.com/office/drawing/2014/main" id="{97A5BEEA-E954-3C57-BE43-760981CD46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23" y="2970537"/>
            <a:ext cx="1208768" cy="829215"/>
          </a:xfrm>
          <a:prstGeom prst="rect">
            <a:avLst/>
          </a:prstGeom>
        </p:spPr>
      </p:pic>
      <p:pic>
        <p:nvPicPr>
          <p:cNvPr id="314" name="Рисунок 313">
            <a:extLst>
              <a:ext uri="{FF2B5EF4-FFF2-40B4-BE49-F238E27FC236}">
                <a16:creationId xmlns:a16="http://schemas.microsoft.com/office/drawing/2014/main" id="{2FB3FDC0-438D-7751-757D-58573B7E9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7" y="2463627"/>
            <a:ext cx="1908297" cy="295786"/>
          </a:xfrm>
          <a:prstGeom prst="rect">
            <a:avLst/>
          </a:prstGeom>
        </p:spPr>
      </p:pic>
      <p:pic>
        <p:nvPicPr>
          <p:cNvPr id="315" name="Рисунок 314">
            <a:extLst>
              <a:ext uri="{FF2B5EF4-FFF2-40B4-BE49-F238E27FC236}">
                <a16:creationId xmlns:a16="http://schemas.microsoft.com/office/drawing/2014/main" id="{2F775A63-A561-C487-ADC5-0287684612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9" y="2312843"/>
            <a:ext cx="1447165" cy="479301"/>
          </a:xfrm>
          <a:prstGeom prst="rect">
            <a:avLst/>
          </a:prstGeom>
        </p:spPr>
      </p:pic>
      <p:pic>
        <p:nvPicPr>
          <p:cNvPr id="316" name="Рисунок 315">
            <a:extLst>
              <a:ext uri="{FF2B5EF4-FFF2-40B4-BE49-F238E27FC236}">
                <a16:creationId xmlns:a16="http://schemas.microsoft.com/office/drawing/2014/main" id="{FEBB5468-5CFF-4DB6-AC02-46EC1D140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1" y="2518200"/>
            <a:ext cx="1941965" cy="213142"/>
          </a:xfrm>
          <a:prstGeom prst="rect">
            <a:avLst/>
          </a:prstGeom>
        </p:spPr>
      </p:pic>
      <p:pic>
        <p:nvPicPr>
          <p:cNvPr id="317" name="Рисунок 316">
            <a:extLst>
              <a:ext uri="{FF2B5EF4-FFF2-40B4-BE49-F238E27FC236}">
                <a16:creationId xmlns:a16="http://schemas.microsoft.com/office/drawing/2014/main" id="{85E0EE55-E2AE-F9DF-D8AC-45FF4343A6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" y="2820733"/>
            <a:ext cx="1072816" cy="1072816"/>
          </a:xfrm>
          <a:prstGeom prst="rect">
            <a:avLst/>
          </a:prstGeom>
        </p:spPr>
      </p:pic>
      <p:pic>
        <p:nvPicPr>
          <p:cNvPr id="318" name="Рисунок 317">
            <a:extLst>
              <a:ext uri="{FF2B5EF4-FFF2-40B4-BE49-F238E27FC236}">
                <a16:creationId xmlns:a16="http://schemas.microsoft.com/office/drawing/2014/main" id="{5413A9B9-B738-3673-85F2-73F4FCB3D7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89" y="2518200"/>
            <a:ext cx="2145053" cy="1716043"/>
          </a:xfrm>
          <a:prstGeom prst="rect">
            <a:avLst/>
          </a:prstGeom>
        </p:spPr>
      </p:pic>
      <p:pic>
        <p:nvPicPr>
          <p:cNvPr id="319" name="Рисунок 318">
            <a:extLst>
              <a:ext uri="{FF2B5EF4-FFF2-40B4-BE49-F238E27FC236}">
                <a16:creationId xmlns:a16="http://schemas.microsoft.com/office/drawing/2014/main" id="{8CEC8DF2-300B-466B-5DB5-4135F5A42E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12" y="4057886"/>
            <a:ext cx="1498064" cy="749032"/>
          </a:xfrm>
          <a:prstGeom prst="rect">
            <a:avLst/>
          </a:prstGeom>
        </p:spPr>
      </p:pic>
      <p:pic>
        <p:nvPicPr>
          <p:cNvPr id="320" name="Рисунок 319">
            <a:extLst>
              <a:ext uri="{FF2B5EF4-FFF2-40B4-BE49-F238E27FC236}">
                <a16:creationId xmlns:a16="http://schemas.microsoft.com/office/drawing/2014/main" id="{3E8733FF-6BFC-C19A-AA7C-18FEBFB911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32056" r="32762" b="29892"/>
          <a:stretch>
            <a:fillRect/>
          </a:stretch>
        </p:blipFill>
        <p:spPr>
          <a:xfrm>
            <a:off x="4535334" y="2882131"/>
            <a:ext cx="1417298" cy="905124"/>
          </a:xfrm>
          <a:prstGeom prst="rect">
            <a:avLst/>
          </a:prstGeom>
        </p:spPr>
      </p:pic>
      <p:pic>
        <p:nvPicPr>
          <p:cNvPr id="321" name="Рисунок 320">
            <a:extLst>
              <a:ext uri="{FF2B5EF4-FFF2-40B4-BE49-F238E27FC236}">
                <a16:creationId xmlns:a16="http://schemas.microsoft.com/office/drawing/2014/main" id="{D1CB713C-45B6-81EF-4276-90CE42C12A9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17" y="1959934"/>
            <a:ext cx="2289959" cy="1526639"/>
          </a:xfrm>
          <a:prstGeom prst="rect">
            <a:avLst/>
          </a:prstGeom>
        </p:spPr>
      </p:pic>
      <p:pic>
        <p:nvPicPr>
          <p:cNvPr id="322" name="Рисунок 321">
            <a:extLst>
              <a:ext uri="{FF2B5EF4-FFF2-40B4-BE49-F238E27FC236}">
                <a16:creationId xmlns:a16="http://schemas.microsoft.com/office/drawing/2014/main" id="{B741B16E-C30A-FF86-7607-1E8BC63C2E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6" y="3854046"/>
            <a:ext cx="1141964" cy="831636"/>
          </a:xfrm>
          <a:prstGeom prst="rect">
            <a:avLst/>
          </a:prstGeom>
        </p:spPr>
      </p:pic>
      <p:pic>
        <p:nvPicPr>
          <p:cNvPr id="323" name="Рисунок 322">
            <a:extLst>
              <a:ext uri="{FF2B5EF4-FFF2-40B4-BE49-F238E27FC236}">
                <a16:creationId xmlns:a16="http://schemas.microsoft.com/office/drawing/2014/main" id="{C1D18C76-761C-25D6-66B3-C00722C485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3" y="4234243"/>
            <a:ext cx="1872325" cy="442483"/>
          </a:xfrm>
          <a:prstGeom prst="rect">
            <a:avLst/>
          </a:prstGeom>
        </p:spPr>
      </p:pic>
      <p:pic>
        <p:nvPicPr>
          <p:cNvPr id="324" name="Рисунок 323">
            <a:extLst>
              <a:ext uri="{FF2B5EF4-FFF2-40B4-BE49-F238E27FC236}">
                <a16:creationId xmlns:a16="http://schemas.microsoft.com/office/drawing/2014/main" id="{319B1332-7556-047E-F577-6EE6334EBE2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" y="5197060"/>
            <a:ext cx="2508069" cy="749210"/>
          </a:xfrm>
          <a:prstGeom prst="rect">
            <a:avLst/>
          </a:prstGeom>
        </p:spPr>
      </p:pic>
      <p:pic>
        <p:nvPicPr>
          <p:cNvPr id="325" name="Рисунок 324">
            <a:extLst>
              <a:ext uri="{FF2B5EF4-FFF2-40B4-BE49-F238E27FC236}">
                <a16:creationId xmlns:a16="http://schemas.microsoft.com/office/drawing/2014/main" id="{2B22B797-8B51-BB79-82FB-16D480EC7B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63" y="5053155"/>
            <a:ext cx="925625" cy="925625"/>
          </a:xfrm>
          <a:prstGeom prst="rect">
            <a:avLst/>
          </a:prstGeom>
        </p:spPr>
      </p:pic>
      <p:pic>
        <p:nvPicPr>
          <p:cNvPr id="326" name="Рисунок 325">
            <a:extLst>
              <a:ext uri="{FF2B5EF4-FFF2-40B4-BE49-F238E27FC236}">
                <a16:creationId xmlns:a16="http://schemas.microsoft.com/office/drawing/2014/main" id="{FAA9FF66-5F57-622D-D8E0-DE196AF0AA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21" y="3817303"/>
            <a:ext cx="1385555" cy="905123"/>
          </a:xfrm>
          <a:prstGeom prst="rect">
            <a:avLst/>
          </a:prstGeom>
        </p:spPr>
      </p:pic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83A91837-9C85-7BCE-9427-E590C66B66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0036"/>
          <a:stretch>
            <a:fillRect/>
          </a:stretch>
        </p:blipFill>
        <p:spPr>
          <a:xfrm>
            <a:off x="2469819" y="4806918"/>
            <a:ext cx="1870686" cy="1420560"/>
          </a:xfrm>
          <a:prstGeom prst="rect">
            <a:avLst/>
          </a:prstGeom>
        </p:spPr>
      </p:pic>
      <p:pic>
        <p:nvPicPr>
          <p:cNvPr id="328" name="Рисунок 327">
            <a:extLst>
              <a:ext uri="{FF2B5EF4-FFF2-40B4-BE49-F238E27FC236}">
                <a16:creationId xmlns:a16="http://schemas.microsoft.com/office/drawing/2014/main" id="{0E84EFC2-767A-02D4-884D-B5A2C237138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1" y="4873216"/>
            <a:ext cx="1661615" cy="1129679"/>
          </a:xfrm>
          <a:prstGeom prst="rect">
            <a:avLst/>
          </a:prstGeom>
        </p:spPr>
      </p:pic>
      <p:pic>
        <p:nvPicPr>
          <p:cNvPr id="329" name="Рисунок 328">
            <a:extLst>
              <a:ext uri="{FF2B5EF4-FFF2-40B4-BE49-F238E27FC236}">
                <a16:creationId xmlns:a16="http://schemas.microsoft.com/office/drawing/2014/main" id="{70A1B967-8B5F-01DB-F8CE-CFEDECB588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4" y="4966664"/>
            <a:ext cx="1661616" cy="934203"/>
          </a:xfrm>
          <a:prstGeom prst="rect">
            <a:avLst/>
          </a:prstGeom>
        </p:spPr>
      </p:pic>
      <p:pic>
        <p:nvPicPr>
          <p:cNvPr id="330" name="Рисунок 329">
            <a:extLst>
              <a:ext uri="{FF2B5EF4-FFF2-40B4-BE49-F238E27FC236}">
                <a16:creationId xmlns:a16="http://schemas.microsoft.com/office/drawing/2014/main" id="{8881649B-72BD-1B6B-E9FF-818A6A6F89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32183" r="10878" b="30752"/>
          <a:stretch>
            <a:fillRect/>
          </a:stretch>
        </p:blipFill>
        <p:spPr>
          <a:xfrm>
            <a:off x="956301" y="6010758"/>
            <a:ext cx="1661616" cy="794362"/>
          </a:xfrm>
          <a:prstGeom prst="rect">
            <a:avLst/>
          </a:prstGeom>
        </p:spPr>
      </p:pic>
      <p:pic>
        <p:nvPicPr>
          <p:cNvPr id="331" name="Рисунок 330">
            <a:extLst>
              <a:ext uri="{FF2B5EF4-FFF2-40B4-BE49-F238E27FC236}">
                <a16:creationId xmlns:a16="http://schemas.microsoft.com/office/drawing/2014/main" id="{79221B07-DE9B-AEFD-EF0D-D9D6AF7EE6D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99" y="6069193"/>
            <a:ext cx="1661615" cy="585793"/>
          </a:xfrm>
          <a:prstGeom prst="rect">
            <a:avLst/>
          </a:prstGeom>
        </p:spPr>
      </p:pic>
      <p:pic>
        <p:nvPicPr>
          <p:cNvPr id="332" name="Рисунок 331">
            <a:extLst>
              <a:ext uri="{FF2B5EF4-FFF2-40B4-BE49-F238E27FC236}">
                <a16:creationId xmlns:a16="http://schemas.microsoft.com/office/drawing/2014/main" id="{9A97FF8F-013E-5C74-7A09-B2199176F7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88" y="2072875"/>
            <a:ext cx="1611526" cy="1611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0">
            <a:extLst>
              <a:ext uri="{FF2B5EF4-FFF2-40B4-BE49-F238E27FC236}">
                <a16:creationId xmlns:a16="http://schemas.microsoft.com/office/drawing/2014/main" id="{24D8AA68-253D-FA31-A53F-D43009F2ED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509068" y="-1892947"/>
            <a:ext cx="737894" cy="457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C927CC6-99D3-D983-0CA1-BB43F3A56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86238"/>
            <a:ext cx="9144000" cy="467176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604" y="411475"/>
            <a:ext cx="636651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5"/>
              </a:lnSpc>
            </a:pPr>
            <a:r>
              <a:rPr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ENGINEERING</a:t>
            </a:r>
            <a:r>
              <a:rPr spc="-6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pc="-1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11785"/>
            <a:ext cx="8153400" cy="12045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Along</a:t>
            </a:r>
            <a:r>
              <a:rPr sz="2400" spc="18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with</a:t>
            </a:r>
            <a:r>
              <a:rPr sz="2400" spc="204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sales</a:t>
            </a:r>
            <a:r>
              <a:rPr sz="2400" spc="18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and</a:t>
            </a:r>
            <a:r>
              <a:rPr sz="2400" spc="2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post</a:t>
            </a:r>
            <a:r>
              <a:rPr sz="2400" spc="2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sales</a:t>
            </a:r>
            <a:r>
              <a:rPr sz="2400" spc="21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services</a:t>
            </a:r>
            <a:r>
              <a:rPr sz="2400" spc="204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i="1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Engineering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cover</a:t>
            </a:r>
            <a:r>
              <a:rPr sz="2400" spc="29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industrial</a:t>
            </a:r>
            <a:r>
              <a:rPr sz="2400" spc="29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level</a:t>
            </a:r>
            <a:r>
              <a:rPr sz="2400" spc="30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water</a:t>
            </a:r>
            <a:r>
              <a:rPr sz="2400" spc="3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solutions</a:t>
            </a:r>
            <a:r>
              <a:rPr sz="2400" spc="3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for</a:t>
            </a:r>
            <a:r>
              <a:rPr sz="2400" spc="31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real</a:t>
            </a:r>
            <a:r>
              <a:rPr sz="2400" spc="3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needs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of</a:t>
            </a:r>
            <a:r>
              <a:rPr sz="2400" spc="-6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any</a:t>
            </a:r>
            <a:r>
              <a:rPr sz="2400" spc="-6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manufacturing</a:t>
            </a:r>
            <a:r>
              <a:rPr sz="2400" spc="-7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2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facility</a:t>
            </a:r>
            <a:r>
              <a:rPr sz="2400" i="1" spc="-10" dirty="0">
                <a:latin typeface="Calibri Light"/>
                <a:cs typeface="Calibri Light"/>
              </a:rPr>
              <a:t>.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679" y="3810001"/>
            <a:ext cx="7575435" cy="3047999"/>
            <a:chOff x="125679" y="3810001"/>
            <a:chExt cx="7575435" cy="304799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78" y="5003292"/>
              <a:ext cx="7565136" cy="185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79" y="3810001"/>
              <a:ext cx="2446832" cy="12801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0423" y="3810001"/>
              <a:ext cx="1940382" cy="128015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40881" y="3112132"/>
            <a:ext cx="20316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0"/>
              </a:spcBef>
              <a:tabLst>
                <a:tab pos="2004060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Drinking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Wate</a:t>
            </a:r>
            <a:r>
              <a:rPr lang="en-US" sz="1800" spc="-20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ru-RU" sz="18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0504" marR="5080" indent="-218440">
              <a:lnSpc>
                <a:spcPct val="100000"/>
              </a:lnSpc>
              <a:spcBef>
                <a:spcPts val="100"/>
              </a:spcBef>
              <a:tabLst>
                <a:tab pos="2004060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Treatment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8514" y="3810001"/>
            <a:ext cx="2140468" cy="128015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209788" y="3051120"/>
            <a:ext cx="1137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Wastewater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Treatment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86691" y="3810001"/>
            <a:ext cx="2031630" cy="128015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507523" y="3033859"/>
            <a:ext cx="9899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chemeClr val="tx1"/>
                </a:solidFill>
                <a:latin typeface="Calibri"/>
                <a:cs typeface="Calibri"/>
              </a:rPr>
              <a:t>Sludge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1800" spc="-10" dirty="0">
                <a:solidFill>
                  <a:schemeClr val="tx1"/>
                </a:solidFill>
                <a:latin typeface="Calibri"/>
                <a:cs typeface="Calibri"/>
              </a:rPr>
              <a:t>Treatment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A4CA0F-EB6A-13CF-B351-974C6B1AA7D4}"/>
              </a:ext>
            </a:extLst>
          </p:cNvPr>
          <p:cNvSpPr txBox="1"/>
          <p:nvPr/>
        </p:nvSpPr>
        <p:spPr>
          <a:xfrm>
            <a:off x="2914814" y="3217289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>
                <a:solidFill>
                  <a:schemeClr val="tx1"/>
                </a:solidFill>
                <a:latin typeface="Calibri"/>
                <a:cs typeface="Calibri"/>
              </a:rPr>
              <a:t>Desalination</a:t>
            </a:r>
            <a:endParaRPr lang="en-US" dirty="0"/>
          </a:p>
        </p:txBody>
      </p:sp>
      <p:pic>
        <p:nvPicPr>
          <p:cNvPr id="30" name="object 8">
            <a:extLst>
              <a:ext uri="{FF2B5EF4-FFF2-40B4-BE49-F238E27FC236}">
                <a16:creationId xmlns:a16="http://schemas.microsoft.com/office/drawing/2014/main" id="{52421F5D-E221-35E4-F49C-4C53F8307BF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1447799" y="6384315"/>
            <a:ext cx="7706499" cy="4495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B7885F-EA28-2077-3CDF-67313028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6886"/>
            <a:ext cx="9144000" cy="112395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CD58848C-CC61-5B7E-EF44-331339FBCE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057400" y="0"/>
            <a:ext cx="7107936" cy="1467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819539"/>
            <a:ext cx="4746411" cy="6972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 Capabilities</a:t>
            </a:r>
            <a:endParaRPr spc="-1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47571"/>
              </p:ext>
            </p:extLst>
          </p:nvPr>
        </p:nvGraphicFramePr>
        <p:xfrm>
          <a:off x="720305" y="3843654"/>
          <a:ext cx="7589518" cy="260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Fields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Activity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Production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28575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158A9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97155" indent="179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158A9"/>
                          </a:solidFill>
                          <a:latin typeface="Calibri"/>
                          <a:cs typeface="Calibri"/>
                        </a:rPr>
                        <a:t>System Production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210820" indent="-1206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158A9"/>
                          </a:solidFill>
                          <a:latin typeface="Calibri"/>
                          <a:cs typeface="Calibri"/>
                        </a:rPr>
                        <a:t>Chemical supply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35890" indent="-476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158A9"/>
                          </a:solidFill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1800" spc="-10" dirty="0">
                          <a:solidFill>
                            <a:srgbClr val="0158A9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water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Wastewater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94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Oil-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contaminated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areas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latin typeface="+mn-lt"/>
                          <a:cs typeface="Calibri"/>
                        </a:rPr>
                        <a:t>●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latin typeface="+mn-lt"/>
                          <a:cs typeface="Calibri"/>
                        </a:rPr>
                        <a:t>●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5423" y="2673927"/>
            <a:ext cx="798576" cy="34047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6857999" cy="449579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45CB160F-F6CD-E4DB-97DB-34FC498CE414}"/>
              </a:ext>
            </a:extLst>
          </p:cNvPr>
          <p:cNvSpPr txBox="1"/>
          <p:nvPr/>
        </p:nvSpPr>
        <p:spPr>
          <a:xfrm>
            <a:off x="266700" y="1686926"/>
            <a:ext cx="8610600" cy="197400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With extensive experience in executing turnkey projects both domestically and internationally, we are equipped with a highly qualified professional team and, where required, specialized subcontractors to deliver all aspects of project implementation.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C107C98E-D2A2-35BF-29DF-45513337C6B8}"/>
              </a:ext>
            </a:extLst>
          </p:cNvPr>
          <p:cNvSpPr/>
          <p:nvPr/>
        </p:nvSpPr>
        <p:spPr>
          <a:xfrm>
            <a:off x="516503" y="2918716"/>
            <a:ext cx="2204117" cy="2186683"/>
          </a:xfrm>
          <a:prstGeom prst="ellipse">
            <a:avLst/>
          </a:prstGeom>
          <a:solidFill>
            <a:srgbClr val="26A6D1"/>
          </a:solidFill>
          <a:ln>
            <a:solidFill>
              <a:srgbClr val="26A6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A17250-470A-872E-442D-08FE2CBF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6886"/>
            <a:ext cx="9144000" cy="11239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3541" y="3352800"/>
            <a:ext cx="798576" cy="340475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619999" cy="449579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1BAA5986-09BF-2132-A67F-4562FADD90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8794" y="547742"/>
            <a:ext cx="4746411" cy="6972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 Capabilities</a:t>
            </a:r>
            <a:endParaRPr spc="-1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F452FD5-5D12-A43E-DDF8-C3DB9114BE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3" y="1392879"/>
            <a:ext cx="5797566" cy="5440049"/>
          </a:xfrm>
          <a:prstGeom prst="rect">
            <a:avLst/>
          </a:prstGeom>
        </p:spPr>
      </p:pic>
      <p:pic>
        <p:nvPicPr>
          <p:cNvPr id="17" name="object 6">
            <a:extLst>
              <a:ext uri="{FF2B5EF4-FFF2-40B4-BE49-F238E27FC236}">
                <a16:creationId xmlns:a16="http://schemas.microsoft.com/office/drawing/2014/main" id="{8A92110B-EDAB-ECFC-27F4-A86F5DB8B2E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124201" y="0"/>
            <a:ext cx="6019799" cy="146702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D29E994-84D3-EF03-A59F-6685FE296C56}"/>
              </a:ext>
            </a:extLst>
          </p:cNvPr>
          <p:cNvSpPr txBox="1"/>
          <p:nvPr/>
        </p:nvSpPr>
        <p:spPr>
          <a:xfrm>
            <a:off x="605623" y="3241329"/>
            <a:ext cx="2461102" cy="134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0055">
              <a:lnSpc>
                <a:spcPct val="100000"/>
              </a:lnSpc>
              <a:spcBef>
                <a:spcPts val="285"/>
              </a:spcBef>
            </a:pP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Production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spcBef>
                <a:spcPts val="1140"/>
              </a:spcBef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Manufacturing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Delivering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Quality</a:t>
            </a:r>
            <a:r>
              <a:rPr lang="en-US" sz="1400" spc="-45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Control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Testing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CAF2AEAD-D7C0-9F7F-0010-A2B874799159}"/>
              </a:ext>
            </a:extLst>
          </p:cNvPr>
          <p:cNvSpPr/>
          <p:nvPr/>
        </p:nvSpPr>
        <p:spPr>
          <a:xfrm>
            <a:off x="3351951" y="1644090"/>
            <a:ext cx="1992147" cy="1881968"/>
          </a:xfrm>
          <a:prstGeom prst="ellipse">
            <a:avLst/>
          </a:prstGeom>
          <a:solidFill>
            <a:srgbClr val="638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850D8882-5098-5ACB-74F9-EDE15ABD78E8}"/>
              </a:ext>
            </a:extLst>
          </p:cNvPr>
          <p:cNvSpPr/>
          <p:nvPr/>
        </p:nvSpPr>
        <p:spPr>
          <a:xfrm>
            <a:off x="3564745" y="4418576"/>
            <a:ext cx="1845455" cy="1962075"/>
          </a:xfrm>
          <a:prstGeom prst="ellipse">
            <a:avLst/>
          </a:prstGeom>
          <a:solidFill>
            <a:srgbClr val="415F6F"/>
          </a:solidFill>
          <a:ln>
            <a:solidFill>
              <a:srgbClr val="415F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5F6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352173-99F5-E83B-D2D6-51A6412C8BCC}"/>
              </a:ext>
            </a:extLst>
          </p:cNvPr>
          <p:cNvSpPr txBox="1"/>
          <p:nvPr/>
        </p:nvSpPr>
        <p:spPr>
          <a:xfrm>
            <a:off x="3329962" y="1934463"/>
            <a:ext cx="1992147" cy="141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4815">
              <a:lnSpc>
                <a:spcPct val="100000"/>
              </a:lnSpc>
              <a:spcBef>
                <a:spcPts val="285"/>
              </a:spcBef>
            </a:pP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Installation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09905" indent="-286385">
              <a:lnSpc>
                <a:spcPct val="100000"/>
              </a:lnSpc>
              <a:spcBef>
                <a:spcPts val="1705"/>
              </a:spcBef>
              <a:buFont typeface="Wingdings"/>
              <a:buChar char=""/>
              <a:tabLst>
                <a:tab pos="50990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Assembling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09905" indent="-286385">
              <a:lnSpc>
                <a:spcPct val="100000"/>
              </a:lnSpc>
              <a:buFont typeface="Wingdings"/>
              <a:buChar char=""/>
              <a:tabLst>
                <a:tab pos="50990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Montage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09905" indent="-286385">
              <a:lnSpc>
                <a:spcPct val="100000"/>
              </a:lnSpc>
              <a:buFont typeface="Wingdings"/>
              <a:buChar char=""/>
              <a:tabLst>
                <a:tab pos="50990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Start-</a:t>
            </a:r>
            <a:r>
              <a:rPr lang="en-US" sz="1400" spc="-25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up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09905" indent="-286385">
              <a:lnSpc>
                <a:spcPct val="100000"/>
              </a:lnSpc>
              <a:buFont typeface="Wingdings"/>
              <a:buChar char=""/>
              <a:tabLst>
                <a:tab pos="50990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Reporting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D70E48-D426-EEF6-B850-B6CD772D6C76}"/>
              </a:ext>
            </a:extLst>
          </p:cNvPr>
          <p:cNvSpPr txBox="1"/>
          <p:nvPr/>
        </p:nvSpPr>
        <p:spPr>
          <a:xfrm>
            <a:off x="3434424" y="4582722"/>
            <a:ext cx="2592158" cy="163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170">
              <a:lnSpc>
                <a:spcPct val="100000"/>
              </a:lnSpc>
              <a:spcBef>
                <a:spcPts val="265"/>
              </a:spcBef>
            </a:pP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Supply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3245" indent="-286385">
              <a:lnSpc>
                <a:spcPct val="100000"/>
              </a:lnSpc>
              <a:spcBef>
                <a:spcPts val="1705"/>
              </a:spcBef>
              <a:buFont typeface="Wingdings"/>
              <a:buChar char=""/>
              <a:tabLst>
                <a:tab pos="56324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Equipment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324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6324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Accessories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3245" indent="-286385">
              <a:lnSpc>
                <a:spcPct val="100000"/>
              </a:lnSpc>
              <a:buFont typeface="Wingdings"/>
              <a:buChar char=""/>
              <a:tabLst>
                <a:tab pos="563245" algn="l"/>
              </a:tabLst>
            </a:pPr>
            <a:r>
              <a:rPr lang="en-US" sz="14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Spare</a:t>
            </a:r>
            <a:r>
              <a:rPr lang="en-US" sz="1400" spc="-5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parts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3245" indent="-286385">
              <a:lnSpc>
                <a:spcPct val="100000"/>
              </a:lnSpc>
              <a:buFont typeface="Wingdings"/>
              <a:buChar char=""/>
              <a:tabLst>
                <a:tab pos="56324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Chemicals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3245" indent="-286385">
              <a:lnSpc>
                <a:spcPct val="100000"/>
              </a:lnSpc>
              <a:buFont typeface="Wingdings"/>
              <a:buChar char=""/>
              <a:tabLst>
                <a:tab pos="56324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Manpower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DF97A15-C0DB-3481-2840-5F2CDE75A82F}"/>
              </a:ext>
            </a:extLst>
          </p:cNvPr>
          <p:cNvSpPr/>
          <p:nvPr/>
        </p:nvSpPr>
        <p:spPr>
          <a:xfrm>
            <a:off x="6247515" y="1348839"/>
            <a:ext cx="2290861" cy="1582484"/>
          </a:xfrm>
          <a:prstGeom prst="rect">
            <a:avLst/>
          </a:prstGeom>
          <a:solidFill>
            <a:srgbClr val="638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599252B-4190-6F1D-6418-E05DD36A16E6}"/>
              </a:ext>
            </a:extLst>
          </p:cNvPr>
          <p:cNvSpPr/>
          <p:nvPr/>
        </p:nvSpPr>
        <p:spPr>
          <a:xfrm>
            <a:off x="6263125" y="3183097"/>
            <a:ext cx="2275252" cy="1646051"/>
          </a:xfrm>
          <a:prstGeom prst="rect">
            <a:avLst/>
          </a:prstGeom>
          <a:solidFill>
            <a:srgbClr val="26A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6128DD9-0E76-8B06-E900-946A5D70A033}"/>
              </a:ext>
            </a:extLst>
          </p:cNvPr>
          <p:cNvSpPr/>
          <p:nvPr/>
        </p:nvSpPr>
        <p:spPr>
          <a:xfrm>
            <a:off x="6263125" y="5080922"/>
            <a:ext cx="2271275" cy="1676631"/>
          </a:xfrm>
          <a:prstGeom prst="rect">
            <a:avLst/>
          </a:prstGeom>
          <a:solidFill>
            <a:srgbClr val="415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32D89A-E985-0EDC-6E05-F805B2B6FB7C}"/>
              </a:ext>
            </a:extLst>
          </p:cNvPr>
          <p:cNvSpPr txBox="1"/>
          <p:nvPr/>
        </p:nvSpPr>
        <p:spPr>
          <a:xfrm>
            <a:off x="6252363" y="3286837"/>
            <a:ext cx="2503531" cy="141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>
              <a:lnSpc>
                <a:spcPct val="100000"/>
              </a:lnSpc>
              <a:spcBef>
                <a:spcPts val="285"/>
              </a:spcBef>
            </a:pP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Maintenance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86409" indent="-286385">
              <a:lnSpc>
                <a:spcPct val="100000"/>
              </a:lnSpc>
              <a:spcBef>
                <a:spcPts val="1735"/>
              </a:spcBef>
              <a:buFont typeface="Wingdings"/>
              <a:buChar char=""/>
              <a:tabLst>
                <a:tab pos="486409" algn="l"/>
              </a:tabLst>
            </a:pPr>
            <a:r>
              <a:rPr lang="en-US" sz="14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Regular</a:t>
            </a:r>
            <a:r>
              <a:rPr lang="en-US" sz="1400" spc="-75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control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86409" marR="845819" indent="-287020">
              <a:lnSpc>
                <a:spcPct val="100000"/>
              </a:lnSpc>
              <a:buFont typeface="Wingdings"/>
              <a:buChar char=""/>
              <a:tabLst>
                <a:tab pos="486409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Emergency response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86409" indent="-286385">
              <a:lnSpc>
                <a:spcPct val="100000"/>
              </a:lnSpc>
              <a:buFont typeface="Wingdings"/>
              <a:buChar char=""/>
              <a:tabLst>
                <a:tab pos="486409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Stockkeeping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D332B-877E-B1E1-DEAC-E818A4170C37}"/>
              </a:ext>
            </a:extLst>
          </p:cNvPr>
          <p:cNvSpPr txBox="1"/>
          <p:nvPr/>
        </p:nvSpPr>
        <p:spPr>
          <a:xfrm>
            <a:off x="6217253" y="1348839"/>
            <a:ext cx="1905000" cy="158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359">
              <a:lnSpc>
                <a:spcPct val="100000"/>
              </a:lnSpc>
              <a:spcBef>
                <a:spcPts val="380"/>
              </a:spcBef>
            </a:pP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Consulting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Preparations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Meetings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Evaluation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Calculations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0540" indent="-286385">
              <a:lnSpc>
                <a:spcPct val="100000"/>
              </a:lnSpc>
              <a:buFont typeface="Wingdings"/>
              <a:buChar char=""/>
              <a:tabLst>
                <a:tab pos="510540" algn="l"/>
              </a:tabLst>
            </a:pPr>
            <a:r>
              <a:rPr lang="en-US" sz="14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Drafting</a:t>
            </a:r>
            <a:r>
              <a:rPr lang="en-US" sz="1400" spc="-85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25" dirty="0" err="1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ToR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2C1F03-A257-900B-D047-47469C935275}"/>
              </a:ext>
            </a:extLst>
          </p:cNvPr>
          <p:cNvSpPr txBox="1"/>
          <p:nvPr/>
        </p:nvSpPr>
        <p:spPr>
          <a:xfrm>
            <a:off x="6156903" y="5102941"/>
            <a:ext cx="2427331" cy="169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679">
              <a:lnSpc>
                <a:spcPct val="100000"/>
              </a:lnSpc>
              <a:spcBef>
                <a:spcPts val="315"/>
              </a:spcBef>
            </a:pPr>
            <a:r>
              <a:rPr lang="en-US" sz="16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Project</a:t>
            </a:r>
            <a:r>
              <a:rPr lang="en-US" sz="1600" spc="-5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4515" indent="-286385">
              <a:lnSpc>
                <a:spcPct val="100000"/>
              </a:lnSpc>
              <a:spcBef>
                <a:spcPts val="1865"/>
              </a:spcBef>
              <a:buFont typeface="Wingdings"/>
              <a:buChar char=""/>
              <a:tabLst>
                <a:tab pos="56451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Development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4515" indent="-286385">
              <a:lnSpc>
                <a:spcPct val="100000"/>
              </a:lnSpc>
              <a:buFont typeface="Wingdings"/>
              <a:buChar char=""/>
              <a:tabLst>
                <a:tab pos="56451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Scopes/timelines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4515" indent="-286385">
              <a:lnSpc>
                <a:spcPct val="100000"/>
              </a:lnSpc>
              <a:buFont typeface="Wingdings"/>
              <a:buChar char=""/>
              <a:tabLst>
                <a:tab pos="56451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Documentation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4515" indent="-286385">
              <a:lnSpc>
                <a:spcPct val="100000"/>
              </a:lnSpc>
              <a:buFont typeface="Wingdings"/>
              <a:buChar char=""/>
              <a:tabLst>
                <a:tab pos="56451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Information</a:t>
            </a:r>
            <a:r>
              <a:rPr lang="en-US" sz="1400" spc="-4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flow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64515" indent="-286385">
              <a:lnSpc>
                <a:spcPct val="100000"/>
              </a:lnSpc>
              <a:buFont typeface="Wingdings"/>
              <a:buChar char=""/>
              <a:tabLst>
                <a:tab pos="564515" algn="l"/>
              </a:tabLst>
            </a:pP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Reporting</a:t>
            </a:r>
            <a:r>
              <a:rPr lang="en-US" sz="1400" spc="-5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system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60" name="object 12">
            <a:extLst>
              <a:ext uri="{FF2B5EF4-FFF2-40B4-BE49-F238E27FC236}">
                <a16:creationId xmlns:a16="http://schemas.microsoft.com/office/drawing/2014/main" id="{A9A8206A-CEBA-43CF-5720-F8EE7183DD4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1638132" y="6353610"/>
            <a:ext cx="4987833" cy="449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904746-FA53-F478-A61C-CA5F8766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6886"/>
            <a:ext cx="9144000" cy="11239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465" y="793127"/>
            <a:ext cx="392811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5"/>
              </a:lnSpc>
            </a:pPr>
            <a:r>
              <a:rPr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KEY</a:t>
            </a:r>
            <a:r>
              <a:rPr spc="-15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pc="-1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MARKETS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191" y="1790700"/>
            <a:ext cx="7557516" cy="4108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4064" y="3566800"/>
            <a:ext cx="1103274" cy="471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89535">
              <a:lnSpc>
                <a:spcPts val="1730"/>
              </a:lnSpc>
              <a:spcBef>
                <a:spcPts val="310"/>
              </a:spcBef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Oil</a:t>
            </a:r>
            <a:r>
              <a:rPr sz="1400" spc="-2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&amp;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25" dirty="0">
                <a:latin typeface="Poppins Medium" panose="00000600000000000000" pitchFamily="2" charset="0"/>
                <a:cs typeface="Poppins Medium" panose="00000600000000000000" pitchFamily="2" charset="0"/>
              </a:rPr>
              <a:t>gas </a:t>
            </a:r>
            <a:r>
              <a:rPr sz="1400" spc="-20" dirty="0">
                <a:latin typeface="Poppins Medium" panose="00000600000000000000" pitchFamily="2" charset="0"/>
                <a:cs typeface="Poppins Medium" panose="00000600000000000000" pitchFamily="2" charset="0"/>
              </a:rPr>
              <a:t>production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9939" y="3623067"/>
            <a:ext cx="982218" cy="443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95"/>
              </a:spcBef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Metal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ts val="1730"/>
              </a:lnSpc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processing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1869" y="3617849"/>
            <a:ext cx="1045528" cy="443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95"/>
              </a:spcBef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Energy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ts val="1730"/>
              </a:lnSpc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production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036" y="5972996"/>
            <a:ext cx="1497329" cy="62004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85"/>
              </a:spcBef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Pharmaceutical products manufacturing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3155" y="6037783"/>
            <a:ext cx="1786383" cy="466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Food</a:t>
            </a:r>
            <a:r>
              <a:rPr sz="1400" spc="-3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and</a:t>
            </a:r>
            <a:r>
              <a:rPr sz="1400" spc="-4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beverage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635" algn="ctr">
              <a:lnSpc>
                <a:spcPts val="1825"/>
              </a:lnSpc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processing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5968" y="6063041"/>
            <a:ext cx="149732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Plant</a:t>
            </a:r>
            <a:r>
              <a:rPr sz="1400" spc="-4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cultivation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6806" y="5984005"/>
            <a:ext cx="1786383" cy="466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Animal</a:t>
            </a:r>
            <a:r>
              <a:rPr sz="1400" spc="-3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husbandry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ts val="1825"/>
              </a:lnSpc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and</a:t>
            </a:r>
            <a:r>
              <a:rPr sz="1400" spc="-2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poultry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9289" y="3617849"/>
            <a:ext cx="2001419" cy="444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10"/>
              </a:lnSpc>
              <a:spcBef>
                <a:spcPts val="100"/>
              </a:spcBef>
            </a:pPr>
            <a:r>
              <a:rPr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Constriction</a:t>
            </a:r>
            <a:r>
              <a:rPr sz="1400" spc="-55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materials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ts val="1710"/>
              </a:lnSpc>
            </a:pPr>
            <a:r>
              <a:rPr sz="1400" spc="-10" dirty="0">
                <a:latin typeface="Poppins Medium" panose="00000600000000000000" pitchFamily="2" charset="0"/>
                <a:cs typeface="Poppins Medium" panose="00000600000000000000" pitchFamily="2" charset="0"/>
              </a:rPr>
              <a:t>manufacturing</a:t>
            </a:r>
            <a:endParaRPr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5424" y="3235349"/>
            <a:ext cx="798576" cy="34047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619999" cy="449579"/>
          </a:xfrm>
          <a:prstGeom prst="rect">
            <a:avLst/>
          </a:prstGeom>
        </p:spPr>
      </p:pic>
      <p:pic>
        <p:nvPicPr>
          <p:cNvPr id="17" name="object 6">
            <a:extLst>
              <a:ext uri="{FF2B5EF4-FFF2-40B4-BE49-F238E27FC236}">
                <a16:creationId xmlns:a16="http://schemas.microsoft.com/office/drawing/2014/main" id="{6F511FC0-E357-1B82-0F35-5798ECB4962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809999" y="-3929"/>
            <a:ext cx="5410201" cy="1467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B51511-1F02-CAF9-E88C-A738EDA8E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86238"/>
            <a:ext cx="9144000" cy="467176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157" y="628799"/>
            <a:ext cx="735711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5"/>
              </a:lnSpc>
            </a:pPr>
            <a:r>
              <a:rPr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PROJECT</a:t>
            </a:r>
            <a:r>
              <a:rPr spc="-21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spc="-55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IMPLEMENTATION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003292"/>
            <a:ext cx="8007920" cy="18547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5423" y="1524000"/>
            <a:ext cx="798576" cy="45720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619999" cy="449579"/>
          </a:xfrm>
          <a:prstGeom prst="rect">
            <a:avLst/>
          </a:prstGeom>
        </p:spPr>
      </p:pic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8E1B5D4B-D3B8-A2BA-77D3-1C0F84DB2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795164"/>
              </p:ext>
            </p:extLst>
          </p:nvPr>
        </p:nvGraphicFramePr>
        <p:xfrm>
          <a:off x="1405921" y="1639652"/>
          <a:ext cx="6332158" cy="140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A353B414-D9BB-ECB1-2DAF-B27C11F2C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779552"/>
              </p:ext>
            </p:extLst>
          </p:nvPr>
        </p:nvGraphicFramePr>
        <p:xfrm>
          <a:off x="1905000" y="3101253"/>
          <a:ext cx="6332158" cy="140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C003D90-E058-3FD3-061E-F01F8C39732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20126"/>
            <a:ext cx="325695" cy="32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A2A9-711A-49FE-B8ED-5819BDA0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E34E91-9C2B-C0CA-8203-FE2D4500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86238"/>
            <a:ext cx="9144000" cy="4671762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:a16="http://schemas.microsoft.com/office/drawing/2014/main" id="{1B3B78F5-D28B-E57F-C6BC-2E7B1174A1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619999" cy="449579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CF65FF2C-2256-3CC8-3AFF-C5CF150125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" y="5004817"/>
            <a:ext cx="6404658" cy="18531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2D871A-C071-D685-C0FE-6F76A840E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0" y="-26886"/>
            <a:ext cx="9144000" cy="112395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727F726A-0E46-3F51-4D1C-DB37FF7780D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057400" y="0"/>
            <a:ext cx="7107936" cy="1467025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475D022F-3B24-7CD9-A657-379E01F5FD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5424" y="3302440"/>
            <a:ext cx="798576" cy="3404754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A9C9805D-954D-5F9D-989B-C3E34CA835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6857999" cy="44957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8FF16BF3-1503-B328-AAC3-207DDA484CBB}"/>
              </a:ext>
            </a:extLst>
          </p:cNvPr>
          <p:cNvSpPr txBox="1"/>
          <p:nvPr/>
        </p:nvSpPr>
        <p:spPr>
          <a:xfrm>
            <a:off x="3148106" y="4279711"/>
            <a:ext cx="32565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az-Latn-AZ" sz="1400" b="1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Ünvan:</a:t>
            </a:r>
            <a:r>
              <a:rPr lang="az-Latn-AZ" sz="1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Əhməd Rəcəbli 28/3b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</a:t>
            </a:r>
            <a:r>
              <a:rPr lang="en-US" sz="1400" dirty="0" err="1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Bakı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</a:t>
            </a:r>
            <a:r>
              <a:rPr lang="en-US" sz="1400" dirty="0" err="1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Azərbaycan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endParaRPr sz="140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4E9289-F586-C6A5-DACD-68E835164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1899" y="3205502"/>
            <a:ext cx="4300202" cy="218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994751-70D7-CC45-2D68-8E1D600BC4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05050" y="2644324"/>
            <a:ext cx="4533902" cy="358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3C9213-FB4C-CEA2-2BC9-DD8A55FDB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4800" y="892421"/>
            <a:ext cx="1080377" cy="1498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01A218-3ADD-93CF-DCA0-68C0EFF372A3}"/>
              </a:ext>
            </a:extLst>
          </p:cNvPr>
          <p:cNvSpPr txBox="1"/>
          <p:nvPr/>
        </p:nvSpPr>
        <p:spPr>
          <a:xfrm>
            <a:off x="3148106" y="4747402"/>
            <a:ext cx="32565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Mobil Tel: 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+994 (5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) 7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39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72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b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1400" b="1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Email: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 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sales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@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fenixhydrotech.com</a:t>
            </a:r>
            <a:b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1400" b="1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Web: </a:t>
            </a:r>
            <a:r>
              <a:rPr lang="en-US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www.</a:t>
            </a:r>
            <a:r>
              <a:rPr lang="az-Latn-AZ" sz="1400" dirty="0">
                <a:solidFill>
                  <a:srgbClr val="3049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fenixhydrotech.com</a:t>
            </a:r>
            <a:endParaRPr lang="en-US" sz="1400" dirty="0">
              <a:solidFill>
                <a:srgbClr val="3049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365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ABOUT COMPANY</vt:lpstr>
      <vt:lpstr>Our International and Local References</vt:lpstr>
      <vt:lpstr>ENGINEERING DIVISION</vt:lpstr>
      <vt:lpstr>Our Capabilities</vt:lpstr>
      <vt:lpstr>Our Capabilities</vt:lpstr>
      <vt:lpstr>KEY MARKETS</vt:lpstr>
      <vt:lpstr>PROJECT IMPLEMENTATION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sadiq ibrahimov</cp:lastModifiedBy>
  <cp:revision>3</cp:revision>
  <dcterms:created xsi:type="dcterms:W3CDTF">2025-08-31T17:58:53Z</dcterms:created>
  <dcterms:modified xsi:type="dcterms:W3CDTF">2026-01-28T13:01:52Z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2025-08-31T00:00:00Z</vt:filetime>
  </property>
  <property fmtid="{D5CDD505-2E9C-101B-9397-08002B2CF9AE}" pid="5" name="Producer">
    <vt:lpwstr>Microsoft® PowerPoint® LTSC</vt:lpwstr>
  </property>
</Properties>
</file>